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75" r:id="rId5"/>
    <p:sldMasterId id="2147483801" r:id="rId6"/>
    <p:sldMasterId id="2147483840" r:id="rId7"/>
  </p:sldMasterIdLst>
  <p:notesMasterIdLst>
    <p:notesMasterId r:id="rId18"/>
  </p:notesMasterIdLst>
  <p:handoutMasterIdLst>
    <p:handoutMasterId r:id="rId19"/>
  </p:handoutMasterIdLst>
  <p:sldIdLst>
    <p:sldId id="281" r:id="rId8"/>
    <p:sldId id="2147307388" r:id="rId9"/>
    <p:sldId id="2565" r:id="rId10"/>
    <p:sldId id="2567" r:id="rId11"/>
    <p:sldId id="2566" r:id="rId12"/>
    <p:sldId id="2147307415" r:id="rId13"/>
    <p:sldId id="2147307418" r:id="rId14"/>
    <p:sldId id="2147307417" r:id="rId15"/>
    <p:sldId id="2147307414" r:id="rId16"/>
    <p:sldId id="274" r:id="rId17"/>
  </p:sldIdLst>
  <p:sldSz cx="9144000" cy="5143500" type="screen16x9"/>
  <p:notesSz cx="6858000" cy="19335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3240"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6CE"/>
    <a:srgbClr val="CC6600"/>
    <a:srgbClr val="808080"/>
    <a:srgbClr val="EEEEEE"/>
    <a:srgbClr val="C8C9C7"/>
    <a:srgbClr val="B7295A"/>
    <a:srgbClr val="41B6E6"/>
    <a:srgbClr val="00447C"/>
    <a:srgbClr val="42AE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06044C-1C07-47D5-8F77-DE9231D0EB9D}" v="173" dt="2025-09-25T15:09:44.089"/>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326" y="43"/>
      </p:cViewPr>
      <p:guideLst>
        <p:guide pos="3240"/>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esan, Thangasamy" userId="10f6b164-6585-4f90-a03c-cbe4b6a723d3" providerId="ADAL" clId="{8C06044C-1C07-47D5-8F77-DE9231D0EB9D}"/>
    <pc:docChg chg="undo custSel addSld delSld modSld sldOrd modMainMaster">
      <pc:chgData name="Ganesan, Thangasamy" userId="10f6b164-6585-4f90-a03c-cbe4b6a723d3" providerId="ADAL" clId="{8C06044C-1C07-47D5-8F77-DE9231D0EB9D}" dt="2025-09-25T15:31:19.731" v="444" actId="20577"/>
      <pc:docMkLst>
        <pc:docMk/>
      </pc:docMkLst>
      <pc:sldChg chg="del">
        <pc:chgData name="Ganesan, Thangasamy" userId="10f6b164-6585-4f90-a03c-cbe4b6a723d3" providerId="ADAL" clId="{8C06044C-1C07-47D5-8F77-DE9231D0EB9D}" dt="2025-09-25T10:03:26.307" v="12" actId="2696"/>
        <pc:sldMkLst>
          <pc:docMk/>
          <pc:sldMk cId="4184808198" sldId="2563"/>
        </pc:sldMkLst>
      </pc:sldChg>
      <pc:sldChg chg="del">
        <pc:chgData name="Ganesan, Thangasamy" userId="10f6b164-6585-4f90-a03c-cbe4b6a723d3" providerId="ADAL" clId="{8C06044C-1C07-47D5-8F77-DE9231D0EB9D}" dt="2025-09-25T10:03:29.379" v="13" actId="2696"/>
        <pc:sldMkLst>
          <pc:docMk/>
          <pc:sldMk cId="1352130399" sldId="2564"/>
        </pc:sldMkLst>
      </pc:sldChg>
      <pc:sldChg chg="addSp delSp modSp mod modClrScheme chgLayout">
        <pc:chgData name="Ganesan, Thangasamy" userId="10f6b164-6585-4f90-a03c-cbe4b6a723d3" providerId="ADAL" clId="{8C06044C-1C07-47D5-8F77-DE9231D0EB9D}" dt="2025-09-25T10:47:16.277" v="132" actId="26606"/>
        <pc:sldMkLst>
          <pc:docMk/>
          <pc:sldMk cId="669772107" sldId="2565"/>
        </pc:sldMkLst>
        <pc:spChg chg="mod">
          <ac:chgData name="Ganesan, Thangasamy" userId="10f6b164-6585-4f90-a03c-cbe4b6a723d3" providerId="ADAL" clId="{8C06044C-1C07-47D5-8F77-DE9231D0EB9D}" dt="2025-09-25T10:47:16.277" v="132" actId="26606"/>
          <ac:spMkLst>
            <pc:docMk/>
            <pc:sldMk cId="669772107" sldId="2565"/>
            <ac:spMk id="10" creationId="{E5F20D23-3E11-BE0F-CF15-A21100FCA19B}"/>
          </ac:spMkLst>
        </pc:spChg>
        <pc:spChg chg="add del mod">
          <ac:chgData name="Ganesan, Thangasamy" userId="10f6b164-6585-4f90-a03c-cbe4b6a723d3" providerId="ADAL" clId="{8C06044C-1C07-47D5-8F77-DE9231D0EB9D}" dt="2025-09-25T10:47:11.591" v="131" actId="21"/>
          <ac:spMkLst>
            <pc:docMk/>
            <pc:sldMk cId="669772107" sldId="2565"/>
            <ac:spMk id="17" creationId="{2D309AA2-FF2F-3725-F6FE-826EE152EB9B}"/>
          </ac:spMkLst>
        </pc:spChg>
        <pc:graphicFrameChg chg="mod modGraphic">
          <ac:chgData name="Ganesan, Thangasamy" userId="10f6b164-6585-4f90-a03c-cbe4b6a723d3" providerId="ADAL" clId="{8C06044C-1C07-47D5-8F77-DE9231D0EB9D}" dt="2025-09-25T10:47:16.277" v="132" actId="26606"/>
          <ac:graphicFrameMkLst>
            <pc:docMk/>
            <pc:sldMk cId="669772107" sldId="2565"/>
            <ac:graphicFrameMk id="12" creationId="{7C98CE6B-DE8F-2E14-FFB8-60E5E50AE776}"/>
          </ac:graphicFrameMkLst>
        </pc:graphicFrameChg>
      </pc:sldChg>
      <pc:sldChg chg="addSp delSp modSp mod modClrScheme chgLayout">
        <pc:chgData name="Ganesan, Thangasamy" userId="10f6b164-6585-4f90-a03c-cbe4b6a723d3" providerId="ADAL" clId="{8C06044C-1C07-47D5-8F77-DE9231D0EB9D}" dt="2025-09-25T15:00:31.717" v="309" actId="14100"/>
        <pc:sldMkLst>
          <pc:docMk/>
          <pc:sldMk cId="2026828769" sldId="2566"/>
        </pc:sldMkLst>
        <pc:spChg chg="mod">
          <ac:chgData name="Ganesan, Thangasamy" userId="10f6b164-6585-4f90-a03c-cbe4b6a723d3" providerId="ADAL" clId="{8C06044C-1C07-47D5-8F77-DE9231D0EB9D}" dt="2025-09-25T14:59:54.902" v="298" actId="27636"/>
          <ac:spMkLst>
            <pc:docMk/>
            <pc:sldMk cId="2026828769" sldId="2566"/>
            <ac:spMk id="2" creationId="{C6BE0F4B-273A-0C00-AA6D-A187948E7F07}"/>
          </ac:spMkLst>
        </pc:spChg>
        <pc:spChg chg="add del mod">
          <ac:chgData name="Ganesan, Thangasamy" userId="10f6b164-6585-4f90-a03c-cbe4b6a723d3" providerId="ADAL" clId="{8C06044C-1C07-47D5-8F77-DE9231D0EB9D}" dt="2025-09-25T13:59:37.898" v="282" actId="478"/>
          <ac:spMkLst>
            <pc:docMk/>
            <pc:sldMk cId="2026828769" sldId="2566"/>
            <ac:spMk id="20" creationId="{E7A837D6-9A2F-9C2D-4974-610FA64EE6CA}"/>
          </ac:spMkLst>
        </pc:spChg>
        <pc:graphicFrameChg chg="mod modGraphic">
          <ac:chgData name="Ganesan, Thangasamy" userId="10f6b164-6585-4f90-a03c-cbe4b6a723d3" providerId="ADAL" clId="{8C06044C-1C07-47D5-8F77-DE9231D0EB9D}" dt="2025-09-25T15:00:29.202" v="308" actId="14100"/>
          <ac:graphicFrameMkLst>
            <pc:docMk/>
            <pc:sldMk cId="2026828769" sldId="2566"/>
            <ac:graphicFrameMk id="15" creationId="{3B4AA4EC-0D02-BEEE-E48F-EB68CA07172D}"/>
          </ac:graphicFrameMkLst>
        </pc:graphicFrameChg>
        <pc:picChg chg="add mod">
          <ac:chgData name="Ganesan, Thangasamy" userId="10f6b164-6585-4f90-a03c-cbe4b6a723d3" providerId="ADAL" clId="{8C06044C-1C07-47D5-8F77-DE9231D0EB9D}" dt="2025-09-25T15:00:31.717" v="309" actId="14100"/>
          <ac:picMkLst>
            <pc:docMk/>
            <pc:sldMk cId="2026828769" sldId="2566"/>
            <ac:picMk id="4" creationId="{5541B0DD-D2B4-0A4E-CBA8-A22DD8137447}"/>
          </ac:picMkLst>
        </pc:picChg>
      </pc:sldChg>
      <pc:sldChg chg="addSp delSp modSp mod modClrScheme chgLayout">
        <pc:chgData name="Ganesan, Thangasamy" userId="10f6b164-6585-4f90-a03c-cbe4b6a723d3" providerId="ADAL" clId="{8C06044C-1C07-47D5-8F77-DE9231D0EB9D}" dt="2025-09-25T15:31:19.731" v="444" actId="20577"/>
        <pc:sldMkLst>
          <pc:docMk/>
          <pc:sldMk cId="3769142970" sldId="2567"/>
        </pc:sldMkLst>
        <pc:spChg chg="mod">
          <ac:chgData name="Ganesan, Thangasamy" userId="10f6b164-6585-4f90-a03c-cbe4b6a723d3" providerId="ADAL" clId="{8C06044C-1C07-47D5-8F77-DE9231D0EB9D}" dt="2025-09-25T15:31:19.731" v="444" actId="20577"/>
          <ac:spMkLst>
            <pc:docMk/>
            <pc:sldMk cId="3769142970" sldId="2567"/>
            <ac:spMk id="2" creationId="{226916D0-0318-6A91-C71F-0CBBA9F08553}"/>
          </ac:spMkLst>
        </pc:spChg>
        <pc:spChg chg="add del mod">
          <ac:chgData name="Ganesan, Thangasamy" userId="10f6b164-6585-4f90-a03c-cbe4b6a723d3" providerId="ADAL" clId="{8C06044C-1C07-47D5-8F77-DE9231D0EB9D}" dt="2025-09-25T10:50:30.426" v="178" actId="26606"/>
          <ac:spMkLst>
            <pc:docMk/>
            <pc:sldMk cId="3769142970" sldId="2567"/>
            <ac:spMk id="13" creationId="{F37AED49-9BB9-5420-F152-6ACEA5C27843}"/>
          </ac:spMkLst>
        </pc:spChg>
        <pc:spChg chg="add del mod">
          <ac:chgData name="Ganesan, Thangasamy" userId="10f6b164-6585-4f90-a03c-cbe4b6a723d3" providerId="ADAL" clId="{8C06044C-1C07-47D5-8F77-DE9231D0EB9D}" dt="2025-09-25T10:51:37.612" v="182" actId="26606"/>
          <ac:spMkLst>
            <pc:docMk/>
            <pc:sldMk cId="3769142970" sldId="2567"/>
            <ac:spMk id="14" creationId="{9C2165E1-5D8C-F1B5-C267-EAD9FE9F0850}"/>
          </ac:spMkLst>
        </pc:spChg>
        <pc:spChg chg="add del mod">
          <ac:chgData name="Ganesan, Thangasamy" userId="10f6b164-6585-4f90-a03c-cbe4b6a723d3" providerId="ADAL" clId="{8C06044C-1C07-47D5-8F77-DE9231D0EB9D}" dt="2025-09-25T13:37:52.688" v="246" actId="26606"/>
          <ac:spMkLst>
            <pc:docMk/>
            <pc:sldMk cId="3769142970" sldId="2567"/>
            <ac:spMk id="15" creationId="{AA8FC10E-0AB5-E331-469B-7CA2A4D8FC4E}"/>
          </ac:spMkLst>
        </pc:spChg>
        <pc:spChg chg="add del mod">
          <ac:chgData name="Ganesan, Thangasamy" userId="10f6b164-6585-4f90-a03c-cbe4b6a723d3" providerId="ADAL" clId="{8C06044C-1C07-47D5-8F77-DE9231D0EB9D}" dt="2025-09-25T10:50:05.923" v="175" actId="26606"/>
          <ac:spMkLst>
            <pc:docMk/>
            <pc:sldMk cId="3769142970" sldId="2567"/>
            <ac:spMk id="16" creationId="{DD17175B-04B7-AC6C-2AA3-0096F67B68B8}"/>
          </ac:spMkLst>
        </pc:spChg>
        <pc:spChg chg="add del mod">
          <ac:chgData name="Ganesan, Thangasamy" userId="10f6b164-6585-4f90-a03c-cbe4b6a723d3" providerId="ADAL" clId="{8C06044C-1C07-47D5-8F77-DE9231D0EB9D}" dt="2025-09-25T13:30:27.929" v="186" actId="26606"/>
          <ac:spMkLst>
            <pc:docMk/>
            <pc:sldMk cId="3769142970" sldId="2567"/>
            <ac:spMk id="17" creationId="{ADD2B968-B0E7-A6A0-2B75-9A2AAAE45D3A}"/>
          </ac:spMkLst>
        </pc:spChg>
        <pc:spChg chg="add del mod">
          <ac:chgData name="Ganesan, Thangasamy" userId="10f6b164-6585-4f90-a03c-cbe4b6a723d3" providerId="ADAL" clId="{8C06044C-1C07-47D5-8F77-DE9231D0EB9D}" dt="2025-09-25T13:37:55.682" v="248" actId="26606"/>
          <ac:spMkLst>
            <pc:docMk/>
            <pc:sldMk cId="3769142970" sldId="2567"/>
            <ac:spMk id="18" creationId="{903F29D8-3F59-DECC-A4E3-F5A14CE3D442}"/>
          </ac:spMkLst>
        </pc:spChg>
        <pc:graphicFrameChg chg="mod modGraphic">
          <ac:chgData name="Ganesan, Thangasamy" userId="10f6b164-6585-4f90-a03c-cbe4b6a723d3" providerId="ADAL" clId="{8C06044C-1C07-47D5-8F77-DE9231D0EB9D}" dt="2025-09-25T13:37:55.682" v="248" actId="26606"/>
          <ac:graphicFrameMkLst>
            <pc:docMk/>
            <pc:sldMk cId="3769142970" sldId="2567"/>
            <ac:graphicFrameMk id="11" creationId="{4917163F-2A97-1226-70EC-CF00B7AAD3B3}"/>
          </ac:graphicFrameMkLst>
        </pc:graphicFrameChg>
      </pc:sldChg>
      <pc:sldChg chg="addSp delSp modSp mod modTransition modClrScheme chgLayout">
        <pc:chgData name="Ganesan, Thangasamy" userId="10f6b164-6585-4f90-a03c-cbe4b6a723d3" providerId="ADAL" clId="{8C06044C-1C07-47D5-8F77-DE9231D0EB9D}" dt="2025-09-25T13:42:05.762" v="273" actId="113"/>
        <pc:sldMkLst>
          <pc:docMk/>
          <pc:sldMk cId="1087931353" sldId="2147307388"/>
        </pc:sldMkLst>
        <pc:spChg chg="mod">
          <ac:chgData name="Ganesan, Thangasamy" userId="10f6b164-6585-4f90-a03c-cbe4b6a723d3" providerId="ADAL" clId="{8C06044C-1C07-47D5-8F77-DE9231D0EB9D}" dt="2025-09-25T13:42:05.762" v="273" actId="113"/>
          <ac:spMkLst>
            <pc:docMk/>
            <pc:sldMk cId="1087931353" sldId="2147307388"/>
            <ac:spMk id="2" creationId="{97E99514-3055-4C4A-8C15-262D9C12D2BD}"/>
          </ac:spMkLst>
        </pc:spChg>
        <pc:spChg chg="add del mod">
          <ac:chgData name="Ganesan, Thangasamy" userId="10f6b164-6585-4f90-a03c-cbe4b6a723d3" providerId="ADAL" clId="{8C06044C-1C07-47D5-8F77-DE9231D0EB9D}" dt="2025-09-25T10:44:35.364" v="110" actId="21"/>
          <ac:spMkLst>
            <pc:docMk/>
            <pc:sldMk cId="1087931353" sldId="2147307388"/>
            <ac:spMk id="4" creationId="{EB35608C-0DB4-ADBE-F72B-258226CD5102}"/>
          </ac:spMkLst>
        </pc:spChg>
        <pc:spChg chg="add del mod">
          <ac:chgData name="Ganesan, Thangasamy" userId="10f6b164-6585-4f90-a03c-cbe4b6a723d3" providerId="ADAL" clId="{8C06044C-1C07-47D5-8F77-DE9231D0EB9D}" dt="2025-09-25T13:34:56.537" v="215" actId="478"/>
          <ac:spMkLst>
            <pc:docMk/>
            <pc:sldMk cId="1087931353" sldId="2147307388"/>
            <ac:spMk id="7" creationId="{30381C68-8107-F876-06E0-7D11BEF3DC82}"/>
          </ac:spMkLst>
        </pc:spChg>
        <pc:spChg chg="add del mod">
          <ac:chgData name="Ganesan, Thangasamy" userId="10f6b164-6585-4f90-a03c-cbe4b6a723d3" providerId="ADAL" clId="{8C06044C-1C07-47D5-8F77-DE9231D0EB9D}" dt="2025-09-25T13:40:02.890" v="256" actId="478"/>
          <ac:spMkLst>
            <pc:docMk/>
            <pc:sldMk cId="1087931353" sldId="2147307388"/>
            <ac:spMk id="8" creationId="{32005ADC-08D6-9684-8CF0-1C36F3B7EAAB}"/>
          </ac:spMkLst>
        </pc:spChg>
        <pc:spChg chg="add del mod">
          <ac:chgData name="Ganesan, Thangasamy" userId="10f6b164-6585-4f90-a03c-cbe4b6a723d3" providerId="ADAL" clId="{8C06044C-1C07-47D5-8F77-DE9231D0EB9D}" dt="2025-09-25T13:40:25.391" v="262" actId="478"/>
          <ac:spMkLst>
            <pc:docMk/>
            <pc:sldMk cId="1087931353" sldId="2147307388"/>
            <ac:spMk id="9" creationId="{97F95265-6332-C1D0-5FD9-6924F2163DEB}"/>
          </ac:spMkLst>
        </pc:spChg>
        <pc:spChg chg="add del mod">
          <ac:chgData name="Ganesan, Thangasamy" userId="10f6b164-6585-4f90-a03c-cbe4b6a723d3" providerId="ADAL" clId="{8C06044C-1C07-47D5-8F77-DE9231D0EB9D}" dt="2025-09-25T13:31:51.969" v="198" actId="478"/>
          <ac:spMkLst>
            <pc:docMk/>
            <pc:sldMk cId="1087931353" sldId="2147307388"/>
            <ac:spMk id="10" creationId="{90DBFB35-1415-DFF6-9CEA-4595E177B7E9}"/>
          </ac:spMkLst>
        </pc:spChg>
        <pc:spChg chg="add del mod">
          <ac:chgData name="Ganesan, Thangasamy" userId="10f6b164-6585-4f90-a03c-cbe4b6a723d3" providerId="ADAL" clId="{8C06044C-1C07-47D5-8F77-DE9231D0EB9D}" dt="2025-09-25T13:40:48.403" v="266" actId="478"/>
          <ac:spMkLst>
            <pc:docMk/>
            <pc:sldMk cId="1087931353" sldId="2147307388"/>
            <ac:spMk id="11" creationId="{BC8374F4-516D-20FE-D65A-241EF1D075A5}"/>
          </ac:spMkLst>
        </pc:spChg>
        <pc:graphicFrameChg chg="add del mod modGraphic">
          <ac:chgData name="Ganesan, Thangasamy" userId="10f6b164-6585-4f90-a03c-cbe4b6a723d3" providerId="ADAL" clId="{8C06044C-1C07-47D5-8F77-DE9231D0EB9D}" dt="2025-09-25T13:41:34.017" v="272" actId="20577"/>
          <ac:graphicFrameMkLst>
            <pc:docMk/>
            <pc:sldMk cId="1087931353" sldId="2147307388"/>
            <ac:graphicFrameMk id="5" creationId="{4FBA61EB-90ED-A331-9B01-CC1EC53AD9CE}"/>
          </ac:graphicFrameMkLst>
        </pc:graphicFrameChg>
      </pc:sldChg>
      <pc:sldChg chg="new del">
        <pc:chgData name="Ganesan, Thangasamy" userId="10f6b164-6585-4f90-a03c-cbe4b6a723d3" providerId="ADAL" clId="{8C06044C-1C07-47D5-8F77-DE9231D0EB9D}" dt="2025-09-25T15:08:10.717" v="408" actId="2696"/>
        <pc:sldMkLst>
          <pc:docMk/>
          <pc:sldMk cId="4214726187" sldId="2147307389"/>
        </pc:sldMkLst>
      </pc:sldChg>
      <pc:sldChg chg="del">
        <pc:chgData name="Ganesan, Thangasamy" userId="10f6b164-6585-4f90-a03c-cbe4b6a723d3" providerId="ADAL" clId="{8C06044C-1C07-47D5-8F77-DE9231D0EB9D}" dt="2025-09-25T10:03:40.201" v="14" actId="2696"/>
        <pc:sldMkLst>
          <pc:docMk/>
          <pc:sldMk cId="240762698" sldId="2147307411"/>
        </pc:sldMkLst>
      </pc:sldChg>
      <pc:sldChg chg="del">
        <pc:chgData name="Ganesan, Thangasamy" userId="10f6b164-6585-4f90-a03c-cbe4b6a723d3" providerId="ADAL" clId="{8C06044C-1C07-47D5-8F77-DE9231D0EB9D}" dt="2025-09-25T10:03:45.348" v="15" actId="2696"/>
        <pc:sldMkLst>
          <pc:docMk/>
          <pc:sldMk cId="1428930775" sldId="2147307412"/>
        </pc:sldMkLst>
      </pc:sldChg>
      <pc:sldChg chg="modSp add del mod">
        <pc:chgData name="Ganesan, Thangasamy" userId="10f6b164-6585-4f90-a03c-cbe4b6a723d3" providerId="ADAL" clId="{8C06044C-1C07-47D5-8F77-DE9231D0EB9D}" dt="2025-09-25T15:09:44.075" v="429"/>
        <pc:sldMkLst>
          <pc:docMk/>
          <pc:sldMk cId="385006057" sldId="2147307414"/>
        </pc:sldMkLst>
        <pc:spChg chg="mod">
          <ac:chgData name="Ganesan, Thangasamy" userId="10f6b164-6585-4f90-a03c-cbe4b6a723d3" providerId="ADAL" clId="{8C06044C-1C07-47D5-8F77-DE9231D0EB9D}" dt="2025-09-25T10:45:45.811" v="114"/>
          <ac:spMkLst>
            <pc:docMk/>
            <pc:sldMk cId="385006057" sldId="2147307414"/>
            <ac:spMk id="2" creationId="{405536A0-254C-0700-FFE8-22A4DBD4745E}"/>
          </ac:spMkLst>
        </pc:spChg>
        <pc:spChg chg="mod">
          <ac:chgData name="Ganesan, Thangasamy" userId="10f6b164-6585-4f90-a03c-cbe4b6a723d3" providerId="ADAL" clId="{8C06044C-1C07-47D5-8F77-DE9231D0EB9D}" dt="2025-09-25T15:09:40.762" v="428"/>
          <ac:spMkLst>
            <pc:docMk/>
            <pc:sldMk cId="385006057" sldId="2147307414"/>
            <ac:spMk id="3" creationId="{B2B639D3-83CB-112E-07E5-A5628BF4CDE1}"/>
          </ac:spMkLst>
        </pc:spChg>
      </pc:sldChg>
      <pc:sldChg chg="addSp delSp modSp add del mod ord modClrScheme chgLayout">
        <pc:chgData name="Ganesan, Thangasamy" userId="10f6b164-6585-4f90-a03c-cbe4b6a723d3" providerId="ADAL" clId="{8C06044C-1C07-47D5-8F77-DE9231D0EB9D}" dt="2025-09-25T15:13:07.309" v="440" actId="1076"/>
        <pc:sldMkLst>
          <pc:docMk/>
          <pc:sldMk cId="1465530400" sldId="2147307415"/>
        </pc:sldMkLst>
        <pc:spChg chg="mod">
          <ac:chgData name="Ganesan, Thangasamy" userId="10f6b164-6585-4f90-a03c-cbe4b6a723d3" providerId="ADAL" clId="{8C06044C-1C07-47D5-8F77-DE9231D0EB9D}" dt="2025-09-25T15:13:07.309" v="440" actId="1076"/>
          <ac:spMkLst>
            <pc:docMk/>
            <pc:sldMk cId="1465530400" sldId="2147307415"/>
            <ac:spMk id="2" creationId="{B07ECD9B-FA8C-D33B-88DA-40FDFCAF2180}"/>
          </ac:spMkLst>
        </pc:spChg>
        <pc:spChg chg="mod">
          <ac:chgData name="Ganesan, Thangasamy" userId="10f6b164-6585-4f90-a03c-cbe4b6a723d3" providerId="ADAL" clId="{8C06044C-1C07-47D5-8F77-DE9231D0EB9D}" dt="2025-09-25T14:59:25.997" v="293" actId="26606"/>
          <ac:spMkLst>
            <pc:docMk/>
            <pc:sldMk cId="1465530400" sldId="2147307415"/>
            <ac:spMk id="4" creationId="{73465F4B-65BC-C273-C896-C2B99765D849}"/>
          </ac:spMkLst>
        </pc:spChg>
        <pc:spChg chg="add del mod">
          <ac:chgData name="Ganesan, Thangasamy" userId="10f6b164-6585-4f90-a03c-cbe4b6a723d3" providerId="ADAL" clId="{8C06044C-1C07-47D5-8F77-DE9231D0EB9D}" dt="2025-09-25T14:59:24.009" v="292" actId="478"/>
          <ac:spMkLst>
            <pc:docMk/>
            <pc:sldMk cId="1465530400" sldId="2147307415"/>
            <ac:spMk id="6" creationId="{7A46E733-A1CA-755F-1423-E9782882E3B2}"/>
          </ac:spMkLst>
        </pc:spChg>
        <pc:picChg chg="del mod">
          <ac:chgData name="Ganesan, Thangasamy" userId="10f6b164-6585-4f90-a03c-cbe4b6a723d3" providerId="ADAL" clId="{8C06044C-1C07-47D5-8F77-DE9231D0EB9D}" dt="2025-09-25T13:50:48.377" v="276" actId="478"/>
          <ac:picMkLst>
            <pc:docMk/>
            <pc:sldMk cId="1465530400" sldId="2147307415"/>
            <ac:picMk id="5" creationId="{F1FEE6A5-E781-4115-85EB-FE3963C8C69F}"/>
          </ac:picMkLst>
        </pc:picChg>
      </pc:sldChg>
      <pc:sldChg chg="modSp add del mod">
        <pc:chgData name="Ganesan, Thangasamy" userId="10f6b164-6585-4f90-a03c-cbe4b6a723d3" providerId="ADAL" clId="{8C06044C-1C07-47D5-8F77-DE9231D0EB9D}" dt="2025-09-25T15:08:19.625" v="411" actId="2696"/>
        <pc:sldMkLst>
          <pc:docMk/>
          <pc:sldMk cId="2148694458" sldId="2147307416"/>
        </pc:sldMkLst>
        <pc:spChg chg="mod">
          <ac:chgData name="Ganesan, Thangasamy" userId="10f6b164-6585-4f90-a03c-cbe4b6a723d3" providerId="ADAL" clId="{8C06044C-1C07-47D5-8F77-DE9231D0EB9D}" dt="2025-09-25T15:02:43.183" v="370" actId="207"/>
          <ac:spMkLst>
            <pc:docMk/>
            <pc:sldMk cId="2148694458" sldId="2147307416"/>
            <ac:spMk id="10" creationId="{613E0B82-A264-4BA8-5C50-8E11B4BB210F}"/>
          </ac:spMkLst>
        </pc:spChg>
        <pc:spChg chg="mod">
          <ac:chgData name="Ganesan, Thangasamy" userId="10f6b164-6585-4f90-a03c-cbe4b6a723d3" providerId="ADAL" clId="{8C06044C-1C07-47D5-8F77-DE9231D0EB9D}" dt="2025-09-25T10:45:45.811" v="114"/>
          <ac:spMkLst>
            <pc:docMk/>
            <pc:sldMk cId="2148694458" sldId="2147307416"/>
            <ac:spMk id="12" creationId="{B78CBB6D-C7CF-6158-7A18-0FE645FF587B}"/>
          </ac:spMkLst>
        </pc:spChg>
      </pc:sldChg>
      <pc:sldChg chg="modSp add del mod modClrScheme chgLayout">
        <pc:chgData name="Ganesan, Thangasamy" userId="10f6b164-6585-4f90-a03c-cbe4b6a723d3" providerId="ADAL" clId="{8C06044C-1C07-47D5-8F77-DE9231D0EB9D}" dt="2025-09-25T15:10:11.939" v="437" actId="20577"/>
        <pc:sldMkLst>
          <pc:docMk/>
          <pc:sldMk cId="1792550930" sldId="2147307417"/>
        </pc:sldMkLst>
        <pc:spChg chg="mod">
          <ac:chgData name="Ganesan, Thangasamy" userId="10f6b164-6585-4f90-a03c-cbe4b6a723d3" providerId="ADAL" clId="{8C06044C-1C07-47D5-8F77-DE9231D0EB9D}" dt="2025-09-25T15:10:06.263" v="435" actId="20577"/>
          <ac:spMkLst>
            <pc:docMk/>
            <pc:sldMk cId="1792550930" sldId="2147307417"/>
            <ac:spMk id="2" creationId="{280B91F0-E1CE-495D-86A1-65EF295910A0}"/>
          </ac:spMkLst>
        </pc:spChg>
        <pc:spChg chg="mod">
          <ac:chgData name="Ganesan, Thangasamy" userId="10f6b164-6585-4f90-a03c-cbe4b6a723d3" providerId="ADAL" clId="{8C06044C-1C07-47D5-8F77-DE9231D0EB9D}" dt="2025-09-25T15:10:11.939" v="437" actId="20577"/>
          <ac:spMkLst>
            <pc:docMk/>
            <pc:sldMk cId="1792550930" sldId="2147307417"/>
            <ac:spMk id="3" creationId="{2E175E86-46F1-1E68-CDFE-C3E0D5BEAEF8}"/>
          </ac:spMkLst>
        </pc:spChg>
      </pc:sldChg>
      <pc:sldChg chg="addSp new del">
        <pc:chgData name="Ganesan, Thangasamy" userId="10f6b164-6585-4f90-a03c-cbe4b6a723d3" providerId="ADAL" clId="{8C06044C-1C07-47D5-8F77-DE9231D0EB9D}" dt="2025-09-25T15:08:08.212" v="407" actId="2696"/>
        <pc:sldMkLst>
          <pc:docMk/>
          <pc:sldMk cId="4130146651" sldId="2147307417"/>
        </pc:sldMkLst>
        <pc:picChg chg="add">
          <ac:chgData name="Ganesan, Thangasamy" userId="10f6b164-6585-4f90-a03c-cbe4b6a723d3" providerId="ADAL" clId="{8C06044C-1C07-47D5-8F77-DE9231D0EB9D}" dt="2025-09-25T15:07:33.486" v="403"/>
          <ac:picMkLst>
            <pc:docMk/>
            <pc:sldMk cId="4130146651" sldId="2147307417"/>
            <ac:picMk id="5" creationId="{0629D57B-C8BA-BBD0-403E-964DC2ED5C5B}"/>
          </ac:picMkLst>
        </pc:picChg>
      </pc:sldChg>
      <pc:sldChg chg="modSp add mod ord">
        <pc:chgData name="Ganesan, Thangasamy" userId="10f6b164-6585-4f90-a03c-cbe4b6a723d3" providerId="ADAL" clId="{8C06044C-1C07-47D5-8F77-DE9231D0EB9D}" dt="2025-09-25T15:13:20.493" v="442" actId="20577"/>
        <pc:sldMkLst>
          <pc:docMk/>
          <pc:sldMk cId="1975198623" sldId="2147307418"/>
        </pc:sldMkLst>
        <pc:spChg chg="mod">
          <ac:chgData name="Ganesan, Thangasamy" userId="10f6b164-6585-4f90-a03c-cbe4b6a723d3" providerId="ADAL" clId="{8C06044C-1C07-47D5-8F77-DE9231D0EB9D}" dt="2025-09-25T15:13:20.493" v="442" actId="20577"/>
          <ac:spMkLst>
            <pc:docMk/>
            <pc:sldMk cId="1975198623" sldId="2147307418"/>
            <ac:spMk id="2" creationId="{CB282719-1733-8D7E-9A92-7A7FEDD1C9BD}"/>
          </ac:spMkLst>
        </pc:spChg>
        <pc:spChg chg="mod">
          <ac:chgData name="Ganesan, Thangasamy" userId="10f6b164-6585-4f90-a03c-cbe4b6a723d3" providerId="ADAL" clId="{8C06044C-1C07-47D5-8F77-DE9231D0EB9D}" dt="2025-09-25T15:13:17.023" v="441" actId="14100"/>
          <ac:spMkLst>
            <pc:docMk/>
            <pc:sldMk cId="1975198623" sldId="2147307418"/>
            <ac:spMk id="12" creationId="{B78CBB6D-C7CF-6158-7A18-0FE645FF587B}"/>
          </ac:spMkLst>
        </pc:spChg>
      </pc:sldChg>
      <pc:sldChg chg="addSp delSp modSp new del mod modTransition modClrScheme chgLayout">
        <pc:chgData name="Ganesan, Thangasamy" userId="10f6b164-6585-4f90-a03c-cbe4b6a723d3" providerId="ADAL" clId="{8C06044C-1C07-47D5-8F77-DE9231D0EB9D}" dt="2025-09-25T13:35:08.263" v="217" actId="2696"/>
        <pc:sldMkLst>
          <pc:docMk/>
          <pc:sldMk cId="2417274445" sldId="2147307418"/>
        </pc:sldMkLst>
        <pc:spChg chg="mod">
          <ac:chgData name="Ganesan, Thangasamy" userId="10f6b164-6585-4f90-a03c-cbe4b6a723d3" providerId="ADAL" clId="{8C06044C-1C07-47D5-8F77-DE9231D0EB9D}" dt="2025-09-25T10:45:45.811" v="114"/>
          <ac:spMkLst>
            <pc:docMk/>
            <pc:sldMk cId="2417274445" sldId="2147307418"/>
            <ac:spMk id="2" creationId="{7D75AB5A-4063-CDC4-0DDA-8FAE3EF83A5B}"/>
          </ac:spMkLst>
        </pc:spChg>
        <pc:spChg chg="del mod">
          <ac:chgData name="Ganesan, Thangasamy" userId="10f6b164-6585-4f90-a03c-cbe4b6a723d3" providerId="ADAL" clId="{8C06044C-1C07-47D5-8F77-DE9231D0EB9D}" dt="2025-09-25T10:38:33.093" v="94" actId="26606"/>
          <ac:spMkLst>
            <pc:docMk/>
            <pc:sldMk cId="2417274445" sldId="2147307418"/>
            <ac:spMk id="3" creationId="{569EC372-9C91-663F-0C99-8377905D71D7}"/>
          </ac:spMkLst>
        </pc:spChg>
        <pc:graphicFrameChg chg="add mod">
          <ac:chgData name="Ganesan, Thangasamy" userId="10f6b164-6585-4f90-a03c-cbe4b6a723d3" providerId="ADAL" clId="{8C06044C-1C07-47D5-8F77-DE9231D0EB9D}" dt="2025-09-25T10:45:45.811" v="114"/>
          <ac:graphicFrameMkLst>
            <pc:docMk/>
            <pc:sldMk cId="2417274445" sldId="2147307418"/>
            <ac:graphicFrameMk id="5" creationId="{0B852D5D-E21D-EC24-5A2D-9D3644932B63}"/>
          </ac:graphicFrameMkLst>
        </pc:graphicFrameChg>
      </pc:sldChg>
      <pc:sldChg chg="new del">
        <pc:chgData name="Ganesan, Thangasamy" userId="10f6b164-6585-4f90-a03c-cbe4b6a723d3" providerId="ADAL" clId="{8C06044C-1C07-47D5-8F77-DE9231D0EB9D}" dt="2025-09-25T10:38:05.820" v="85" actId="680"/>
        <pc:sldMkLst>
          <pc:docMk/>
          <pc:sldMk cId="3820806708" sldId="2147307418"/>
        </pc:sldMkLst>
      </pc:sldChg>
      <pc:sldChg chg="add del">
        <pc:chgData name="Ganesan, Thangasamy" userId="10f6b164-6585-4f90-a03c-cbe4b6a723d3" providerId="ADAL" clId="{8C06044C-1C07-47D5-8F77-DE9231D0EB9D}" dt="2025-09-25T15:06:10.335" v="387" actId="2696"/>
        <pc:sldMkLst>
          <pc:docMk/>
          <pc:sldMk cId="3930834995" sldId="2147307418"/>
        </pc:sldMkLst>
      </pc:sldChg>
      <pc:sldChg chg="add del">
        <pc:chgData name="Ganesan, Thangasamy" userId="10f6b164-6585-4f90-a03c-cbe4b6a723d3" providerId="ADAL" clId="{8C06044C-1C07-47D5-8F77-DE9231D0EB9D}" dt="2025-09-25T15:06:13.323" v="388" actId="2696"/>
        <pc:sldMkLst>
          <pc:docMk/>
          <pc:sldMk cId="1040836922" sldId="2147307419"/>
        </pc:sldMkLst>
      </pc:sldChg>
      <pc:sldChg chg="new del">
        <pc:chgData name="Ganesan, Thangasamy" userId="10f6b164-6585-4f90-a03c-cbe4b6a723d3" providerId="ADAL" clId="{8C06044C-1C07-47D5-8F77-DE9231D0EB9D}" dt="2025-09-25T15:08:16.554" v="410" actId="680"/>
        <pc:sldMkLst>
          <pc:docMk/>
          <pc:sldMk cId="3175119004" sldId="2147307419"/>
        </pc:sldMkLst>
      </pc:sldChg>
      <pc:sldChg chg="new del ord">
        <pc:chgData name="Ganesan, Thangasamy" userId="10f6b164-6585-4f90-a03c-cbe4b6a723d3" providerId="ADAL" clId="{8C06044C-1C07-47D5-8F77-DE9231D0EB9D}" dt="2025-09-25T15:09:51.818" v="430" actId="2696"/>
        <pc:sldMkLst>
          <pc:docMk/>
          <pc:sldMk cId="3351677738" sldId="2147307419"/>
        </pc:sldMkLst>
      </pc:sldChg>
      <pc:sldChg chg="new del">
        <pc:chgData name="Ganesan, Thangasamy" userId="10f6b164-6585-4f90-a03c-cbe4b6a723d3" providerId="ADAL" clId="{8C06044C-1C07-47D5-8F77-DE9231D0EB9D}" dt="2025-09-25T15:09:57.695" v="432" actId="2696"/>
        <pc:sldMkLst>
          <pc:docMk/>
          <pc:sldMk cId="308280539" sldId="2147307420"/>
        </pc:sldMkLst>
      </pc:sldChg>
      <pc:sldChg chg="modSp add del mod">
        <pc:chgData name="Ganesan, Thangasamy" userId="10f6b164-6585-4f90-a03c-cbe4b6a723d3" providerId="ADAL" clId="{8C06044C-1C07-47D5-8F77-DE9231D0EB9D}" dt="2025-09-25T15:06:15.658" v="389" actId="2696"/>
        <pc:sldMkLst>
          <pc:docMk/>
          <pc:sldMk cId="824066082" sldId="2147307420"/>
        </pc:sldMkLst>
        <pc:spChg chg="mod">
          <ac:chgData name="Ganesan, Thangasamy" userId="10f6b164-6585-4f90-a03c-cbe4b6a723d3" providerId="ADAL" clId="{8C06044C-1C07-47D5-8F77-DE9231D0EB9D}" dt="2025-09-25T15:04:29.169" v="372" actId="27636"/>
          <ac:spMkLst>
            <pc:docMk/>
            <pc:sldMk cId="824066082" sldId="2147307420"/>
            <ac:spMk id="2" creationId="{280B91F0-E1CE-495D-86A1-65EF295910A0}"/>
          </ac:spMkLst>
        </pc:spChg>
      </pc:sldChg>
      <pc:sldChg chg="modSp add del mod">
        <pc:chgData name="Ganesan, Thangasamy" userId="10f6b164-6585-4f90-a03c-cbe4b6a723d3" providerId="ADAL" clId="{8C06044C-1C07-47D5-8F77-DE9231D0EB9D}" dt="2025-09-25T15:06:19.326" v="390" actId="2696"/>
        <pc:sldMkLst>
          <pc:docMk/>
          <pc:sldMk cId="3819889600" sldId="2147307421"/>
        </pc:sldMkLst>
        <pc:spChg chg="mod">
          <ac:chgData name="Ganesan, Thangasamy" userId="10f6b164-6585-4f90-a03c-cbe4b6a723d3" providerId="ADAL" clId="{8C06044C-1C07-47D5-8F77-DE9231D0EB9D}" dt="2025-09-25T15:04:29.177" v="373" actId="27636"/>
          <ac:spMkLst>
            <pc:docMk/>
            <pc:sldMk cId="3819889600" sldId="2147307421"/>
            <ac:spMk id="3" creationId="{B2B639D3-83CB-112E-07E5-A5628BF4CDE1}"/>
          </ac:spMkLst>
        </pc:spChg>
      </pc:sldChg>
      <pc:sldChg chg="add del">
        <pc:chgData name="Ganesan, Thangasamy" userId="10f6b164-6585-4f90-a03c-cbe4b6a723d3" providerId="ADAL" clId="{8C06044C-1C07-47D5-8F77-DE9231D0EB9D}" dt="2025-09-25T15:10:00.954" v="433" actId="2696"/>
        <pc:sldMkLst>
          <pc:docMk/>
          <pc:sldMk cId="3956426834" sldId="2147307421"/>
        </pc:sldMkLst>
      </pc:sldChg>
      <pc:sldChg chg="add del">
        <pc:chgData name="Ganesan, Thangasamy" userId="10f6b164-6585-4f90-a03c-cbe4b6a723d3" providerId="ADAL" clId="{8C06044C-1C07-47D5-8F77-DE9231D0EB9D}" dt="2025-09-25T15:06:21.463" v="391" actId="2696"/>
        <pc:sldMkLst>
          <pc:docMk/>
          <pc:sldMk cId="4058764021" sldId="2147307422"/>
        </pc:sldMkLst>
      </pc:sldChg>
      <pc:sldChg chg="add del">
        <pc:chgData name="Ganesan, Thangasamy" userId="10f6b164-6585-4f90-a03c-cbe4b6a723d3" providerId="ADAL" clId="{8C06044C-1C07-47D5-8F77-DE9231D0EB9D}" dt="2025-09-25T15:05:39.713" v="380" actId="2696"/>
        <pc:sldMkLst>
          <pc:docMk/>
          <pc:sldMk cId="127907970" sldId="2147307423"/>
        </pc:sldMkLst>
      </pc:sldChg>
      <pc:sldChg chg="add del">
        <pc:chgData name="Ganesan, Thangasamy" userId="10f6b164-6585-4f90-a03c-cbe4b6a723d3" providerId="ADAL" clId="{8C06044C-1C07-47D5-8F77-DE9231D0EB9D}" dt="2025-09-25T15:05:42.740" v="381" actId="2696"/>
        <pc:sldMkLst>
          <pc:docMk/>
          <pc:sldMk cId="4022080838" sldId="2147307424"/>
        </pc:sldMkLst>
      </pc:sldChg>
      <pc:sldChg chg="modSp add del mod">
        <pc:chgData name="Ganesan, Thangasamy" userId="10f6b164-6585-4f90-a03c-cbe4b6a723d3" providerId="ADAL" clId="{8C06044C-1C07-47D5-8F77-DE9231D0EB9D}" dt="2025-09-25T15:05:46.288" v="382" actId="2696"/>
        <pc:sldMkLst>
          <pc:docMk/>
          <pc:sldMk cId="650702534" sldId="2147307425"/>
        </pc:sldMkLst>
        <pc:spChg chg="mod">
          <ac:chgData name="Ganesan, Thangasamy" userId="10f6b164-6585-4f90-a03c-cbe4b6a723d3" providerId="ADAL" clId="{8C06044C-1C07-47D5-8F77-DE9231D0EB9D}" dt="2025-09-25T15:04:46.082" v="375" actId="27636"/>
          <ac:spMkLst>
            <pc:docMk/>
            <pc:sldMk cId="650702534" sldId="2147307425"/>
            <ac:spMk id="2" creationId="{280B91F0-E1CE-495D-86A1-65EF295910A0}"/>
          </ac:spMkLst>
        </pc:spChg>
      </pc:sldChg>
      <pc:sldChg chg="modSp add del mod">
        <pc:chgData name="Ganesan, Thangasamy" userId="10f6b164-6585-4f90-a03c-cbe4b6a723d3" providerId="ADAL" clId="{8C06044C-1C07-47D5-8F77-DE9231D0EB9D}" dt="2025-09-25T15:05:56.394" v="384" actId="2696"/>
        <pc:sldMkLst>
          <pc:docMk/>
          <pc:sldMk cId="3093442167" sldId="2147307426"/>
        </pc:sldMkLst>
        <pc:spChg chg="mod">
          <ac:chgData name="Ganesan, Thangasamy" userId="10f6b164-6585-4f90-a03c-cbe4b6a723d3" providerId="ADAL" clId="{8C06044C-1C07-47D5-8F77-DE9231D0EB9D}" dt="2025-09-25T15:04:46.082" v="376" actId="27636"/>
          <ac:spMkLst>
            <pc:docMk/>
            <pc:sldMk cId="3093442167" sldId="2147307426"/>
            <ac:spMk id="3" creationId="{B2B639D3-83CB-112E-07E5-A5628BF4CDE1}"/>
          </ac:spMkLst>
        </pc:spChg>
      </pc:sldChg>
      <pc:sldChg chg="add del">
        <pc:chgData name="Ganesan, Thangasamy" userId="10f6b164-6585-4f90-a03c-cbe4b6a723d3" providerId="ADAL" clId="{8C06044C-1C07-47D5-8F77-DE9231D0EB9D}" dt="2025-09-25T15:06:03.236" v="386" actId="2696"/>
        <pc:sldMkLst>
          <pc:docMk/>
          <pc:sldMk cId="1712134738" sldId="2147307427"/>
        </pc:sldMkLst>
      </pc:sldChg>
      <pc:sldChg chg="add del">
        <pc:chgData name="Ganesan, Thangasamy" userId="10f6b164-6585-4f90-a03c-cbe4b6a723d3" providerId="ADAL" clId="{8C06044C-1C07-47D5-8F77-DE9231D0EB9D}" dt="2025-09-25T15:05:59.427" v="385" actId="2696"/>
        <pc:sldMkLst>
          <pc:docMk/>
          <pc:sldMk cId="929260230" sldId="2147307428"/>
        </pc:sldMkLst>
      </pc:sldChg>
      <pc:sldChg chg="add del">
        <pc:chgData name="Ganesan, Thangasamy" userId="10f6b164-6585-4f90-a03c-cbe4b6a723d3" providerId="ADAL" clId="{8C06044C-1C07-47D5-8F77-DE9231D0EB9D}" dt="2025-09-25T15:05:36.621" v="379" actId="2696"/>
        <pc:sldMkLst>
          <pc:docMk/>
          <pc:sldMk cId="1395586626" sldId="2147307428"/>
        </pc:sldMkLst>
      </pc:sldChg>
      <pc:sldMasterChg chg="addSp delSldLayout modSldLayout">
        <pc:chgData name="Ganesan, Thangasamy" userId="10f6b164-6585-4f90-a03c-cbe4b6a723d3" providerId="ADAL" clId="{8C06044C-1C07-47D5-8F77-DE9231D0EB9D}" dt="2025-09-25T15:08:19.625" v="411" actId="2696"/>
        <pc:sldMasterMkLst>
          <pc:docMk/>
          <pc:sldMasterMk cId="969198724" sldId="2147483840"/>
        </pc:sldMasterMkLst>
        <pc:spChg chg="add">
          <ac:chgData name="Ganesan, Thangasamy" userId="10f6b164-6585-4f90-a03c-cbe4b6a723d3" providerId="ADAL" clId="{8C06044C-1C07-47D5-8F77-DE9231D0EB9D}" dt="2025-09-25T10:45:45.811" v="114"/>
          <ac:spMkLst>
            <pc:docMk/>
            <pc:sldMasterMk cId="969198724" sldId="2147483840"/>
            <ac:spMk id="8" creationId="{027A0B05-189F-53FF-9B77-34E56FF1D4C0}"/>
          </ac:spMkLst>
        </pc:spChg>
        <pc:spChg chg="add">
          <ac:chgData name="Ganesan, Thangasamy" userId="10f6b164-6585-4f90-a03c-cbe4b6a723d3" providerId="ADAL" clId="{8C06044C-1C07-47D5-8F77-DE9231D0EB9D}" dt="2025-09-25T10:45:45.811" v="114"/>
          <ac:spMkLst>
            <pc:docMk/>
            <pc:sldMasterMk cId="969198724" sldId="2147483840"/>
            <ac:spMk id="9" creationId="{FDA5217E-B9DF-EC0F-7AD0-8B58F48A7E9F}"/>
          </ac:spMkLst>
        </pc:spChg>
        <pc:spChg chg="add">
          <ac:chgData name="Ganesan, Thangasamy" userId="10f6b164-6585-4f90-a03c-cbe4b6a723d3" providerId="ADAL" clId="{8C06044C-1C07-47D5-8F77-DE9231D0EB9D}" dt="2025-09-25T10:45:45.811" v="114"/>
          <ac:spMkLst>
            <pc:docMk/>
            <pc:sldMasterMk cId="969198724" sldId="2147483840"/>
            <ac:spMk id="10" creationId="{A3B65408-2B83-D003-E9BE-732F846D55CE}"/>
          </ac:spMkLst>
        </pc:spChg>
        <pc:spChg chg="add">
          <ac:chgData name="Ganesan, Thangasamy" userId="10f6b164-6585-4f90-a03c-cbe4b6a723d3" providerId="ADAL" clId="{8C06044C-1C07-47D5-8F77-DE9231D0EB9D}" dt="2025-09-25T10:45:45.811" v="114"/>
          <ac:spMkLst>
            <pc:docMk/>
            <pc:sldMasterMk cId="969198724" sldId="2147483840"/>
            <ac:spMk id="11" creationId="{0D6EC436-10B3-E45D-0122-1F474904E3F2}"/>
          </ac:spMkLst>
        </pc:spChg>
        <pc:picChg chg="add">
          <ac:chgData name="Ganesan, Thangasamy" userId="10f6b164-6585-4f90-a03c-cbe4b6a723d3" providerId="ADAL" clId="{8C06044C-1C07-47D5-8F77-DE9231D0EB9D}" dt="2025-09-25T10:45:45.811" v="114"/>
          <ac:picMkLst>
            <pc:docMk/>
            <pc:sldMasterMk cId="969198724" sldId="2147483840"/>
            <ac:picMk id="7" creationId="{83A9A39E-4AC7-0326-8C9B-B6FA624B8BE0}"/>
          </ac:picMkLst>
        </pc:picChg>
        <pc:sldLayoutChg chg="del">
          <pc:chgData name="Ganesan, Thangasamy" userId="10f6b164-6585-4f90-a03c-cbe4b6a723d3" providerId="ADAL" clId="{8C06044C-1C07-47D5-8F77-DE9231D0EB9D}" dt="2025-09-25T13:35:08.263" v="217" actId="2696"/>
          <pc:sldLayoutMkLst>
            <pc:docMk/>
            <pc:sldMasterMk cId="969198724" sldId="2147483840"/>
            <pc:sldLayoutMk cId="2079401709" sldId="2147483852"/>
          </pc:sldLayoutMkLst>
        </pc:sldLayoutChg>
        <pc:sldLayoutChg chg="del">
          <pc:chgData name="Ganesan, Thangasamy" userId="10f6b164-6585-4f90-a03c-cbe4b6a723d3" providerId="ADAL" clId="{8C06044C-1C07-47D5-8F77-DE9231D0EB9D}" dt="2025-09-25T15:08:19.625" v="411" actId="2696"/>
          <pc:sldLayoutMkLst>
            <pc:docMk/>
            <pc:sldMasterMk cId="969198724" sldId="2147483840"/>
            <pc:sldLayoutMk cId="2131094132" sldId="2147483852"/>
          </pc:sldLayoutMkLst>
        </pc:sldLayoutChg>
        <pc:sldLayoutChg chg="del">
          <pc:chgData name="Ganesan, Thangasamy" userId="10f6b164-6585-4f90-a03c-cbe4b6a723d3" providerId="ADAL" clId="{8C06044C-1C07-47D5-8F77-DE9231D0EB9D}" dt="2025-09-25T15:06:10.335" v="387" actId="2696"/>
          <pc:sldLayoutMkLst>
            <pc:docMk/>
            <pc:sldMasterMk cId="969198724" sldId="2147483840"/>
            <pc:sldLayoutMk cId="702213273" sldId="2147483853"/>
          </pc:sldLayoutMkLst>
        </pc:sldLayoutChg>
        <pc:sldLayoutChg chg="delSp del">
          <pc:chgData name="Ganesan, Thangasamy" userId="10f6b164-6585-4f90-a03c-cbe4b6a723d3" providerId="ADAL" clId="{8C06044C-1C07-47D5-8F77-DE9231D0EB9D}" dt="2025-09-25T15:06:23.541" v="392" actId="2696"/>
          <pc:sldLayoutMkLst>
            <pc:docMk/>
            <pc:sldMasterMk cId="969198724" sldId="2147483840"/>
            <pc:sldLayoutMk cId="381797848" sldId="2147483854"/>
          </pc:sldLayoutMkLst>
          <pc:spChg chg="del">
            <ac:chgData name="Ganesan, Thangasamy" userId="10f6b164-6585-4f90-a03c-cbe4b6a723d3" providerId="ADAL" clId="{8C06044C-1C07-47D5-8F77-DE9231D0EB9D}" dt="2025-09-25T10:45:45.811" v="114"/>
            <ac:spMkLst>
              <pc:docMk/>
              <pc:sldMasterMk cId="969198724" sldId="2147483840"/>
              <pc:sldLayoutMk cId="381797848" sldId="2147483854"/>
              <ac:spMk id="3" creationId="{2655112C-BE7C-E373-6111-176B47FC81A6}"/>
            </ac:spMkLst>
          </pc:spChg>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F2C7E-088D-4FFF-A3BB-0BD5C6103C5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2121B6-7257-4FC8-BEDA-212B87119FE7}">
      <dgm:prSet/>
      <dgm:spPr/>
      <dgm:t>
        <a:bodyPr/>
        <a:lstStyle/>
        <a:p>
          <a:r>
            <a:rPr lang="en-US"/>
            <a:t>CI/CD Roadmap Overview</a:t>
          </a:r>
        </a:p>
      </dgm:t>
    </dgm:pt>
    <dgm:pt modelId="{0274F6A4-3A41-4F54-8E9C-A746C31C9770}" type="parTrans" cxnId="{696099B8-28B3-4624-8CB0-60D27DBAFBDD}">
      <dgm:prSet/>
      <dgm:spPr/>
      <dgm:t>
        <a:bodyPr/>
        <a:lstStyle/>
        <a:p>
          <a:endParaRPr lang="en-US"/>
        </a:p>
      </dgm:t>
    </dgm:pt>
    <dgm:pt modelId="{BB7E5675-DCAD-4E43-BFC2-44DF83D08F0C}" type="sibTrans" cxnId="{696099B8-28B3-4624-8CB0-60D27DBAFBDD}">
      <dgm:prSet/>
      <dgm:spPr/>
      <dgm:t>
        <a:bodyPr/>
        <a:lstStyle/>
        <a:p>
          <a:endParaRPr lang="en-US"/>
        </a:p>
      </dgm:t>
    </dgm:pt>
    <dgm:pt modelId="{953D81F6-5647-4495-8EC1-5DE4768003FB}">
      <dgm:prSet/>
      <dgm:spPr/>
      <dgm:t>
        <a:bodyPr/>
        <a:lstStyle/>
        <a:p>
          <a:r>
            <a:rPr lang="en-IN" dirty="0"/>
            <a:t>TRISTAN AgS 2024 CI/CD Milestone Timeline – September 30, 2025</a:t>
          </a:r>
          <a:endParaRPr lang="en-US" dirty="0"/>
        </a:p>
      </dgm:t>
    </dgm:pt>
    <dgm:pt modelId="{2E6A3B10-4479-4E06-91A2-B9257990E96C}" type="parTrans" cxnId="{50AFC012-6685-46AF-B20E-680D2B666F12}">
      <dgm:prSet/>
      <dgm:spPr/>
      <dgm:t>
        <a:bodyPr/>
        <a:lstStyle/>
        <a:p>
          <a:endParaRPr lang="en-US"/>
        </a:p>
      </dgm:t>
    </dgm:pt>
    <dgm:pt modelId="{8AFAB75B-8D61-4051-ADB7-C832A2492548}" type="sibTrans" cxnId="{50AFC012-6685-46AF-B20E-680D2B666F12}">
      <dgm:prSet/>
      <dgm:spPr/>
      <dgm:t>
        <a:bodyPr/>
        <a:lstStyle/>
        <a:p>
          <a:endParaRPr lang="en-US"/>
        </a:p>
      </dgm:t>
    </dgm:pt>
    <dgm:pt modelId="{F7E1EC52-9D8D-491F-82D9-6115B6CF31D0}">
      <dgm:prSet/>
      <dgm:spPr/>
      <dgm:t>
        <a:bodyPr/>
        <a:lstStyle/>
        <a:p>
          <a:r>
            <a:rPr lang="nn-NO"/>
            <a:t>Brickyard and Dover Platform - CI/CD Status</a:t>
          </a:r>
          <a:endParaRPr lang="en-US"/>
        </a:p>
      </dgm:t>
    </dgm:pt>
    <dgm:pt modelId="{1B0C833D-B842-43BA-A24A-5710265AB3D4}" type="parTrans" cxnId="{0F18BE6B-2933-4729-AE86-D7FBF432A3E6}">
      <dgm:prSet/>
      <dgm:spPr/>
      <dgm:t>
        <a:bodyPr/>
        <a:lstStyle/>
        <a:p>
          <a:endParaRPr lang="en-US"/>
        </a:p>
      </dgm:t>
    </dgm:pt>
    <dgm:pt modelId="{914ED6BB-5355-4E33-9CE9-541CBF6BC98D}" type="sibTrans" cxnId="{0F18BE6B-2933-4729-AE86-D7FBF432A3E6}">
      <dgm:prSet/>
      <dgm:spPr/>
      <dgm:t>
        <a:bodyPr/>
        <a:lstStyle/>
        <a:p>
          <a:endParaRPr lang="en-US"/>
        </a:p>
      </dgm:t>
    </dgm:pt>
    <dgm:pt modelId="{7ECBA372-60CF-4525-A653-021B25EE67FC}">
      <dgm:prSet/>
      <dgm:spPr/>
      <dgm:t>
        <a:bodyPr/>
        <a:lstStyle/>
        <a:p>
          <a:r>
            <a:rPr lang="nn-NO"/>
            <a:t>Monitorning the Tristan and Email alerts</a:t>
          </a:r>
          <a:endParaRPr lang="en-US"/>
        </a:p>
      </dgm:t>
    </dgm:pt>
    <dgm:pt modelId="{046822C8-AC8A-41D1-81C8-53820E5B1C1A}" type="parTrans" cxnId="{94120D44-ED79-4673-A2CB-AD551E884081}">
      <dgm:prSet/>
      <dgm:spPr/>
      <dgm:t>
        <a:bodyPr/>
        <a:lstStyle/>
        <a:p>
          <a:endParaRPr lang="en-US"/>
        </a:p>
      </dgm:t>
    </dgm:pt>
    <dgm:pt modelId="{130E1537-E92B-47F9-A3A0-F033B6930D29}" type="sibTrans" cxnId="{94120D44-ED79-4673-A2CB-AD551E884081}">
      <dgm:prSet/>
      <dgm:spPr/>
      <dgm:t>
        <a:bodyPr/>
        <a:lstStyle/>
        <a:p>
          <a:endParaRPr lang="en-US"/>
        </a:p>
      </dgm:t>
    </dgm:pt>
    <dgm:pt modelId="{470E1152-C202-4D5D-B1BE-1EB1A783D5EF}">
      <dgm:prSet/>
      <dgm:spPr/>
      <dgm:t>
        <a:bodyPr/>
        <a:lstStyle/>
        <a:p>
          <a:r>
            <a:rPr lang="en-US" dirty="0"/>
            <a:t>Conclusion Summary: TRISTAN AgS 2024 CI/CD Delivery</a:t>
          </a:r>
        </a:p>
      </dgm:t>
    </dgm:pt>
    <dgm:pt modelId="{52C63688-BFBF-401E-9B70-F98CCBC124A7}" type="parTrans" cxnId="{D80D2C00-AC21-40A1-97A2-A3EECA412A2B}">
      <dgm:prSet/>
      <dgm:spPr/>
      <dgm:t>
        <a:bodyPr/>
        <a:lstStyle/>
        <a:p>
          <a:endParaRPr lang="en-US"/>
        </a:p>
      </dgm:t>
    </dgm:pt>
    <dgm:pt modelId="{BAC89B1F-4B42-449E-AD65-53AD00D99111}" type="sibTrans" cxnId="{D80D2C00-AC21-40A1-97A2-A3EECA412A2B}">
      <dgm:prSet/>
      <dgm:spPr/>
      <dgm:t>
        <a:bodyPr/>
        <a:lstStyle/>
        <a:p>
          <a:endParaRPr lang="en-US"/>
        </a:p>
      </dgm:t>
    </dgm:pt>
    <dgm:pt modelId="{285186ED-A103-48BA-A881-C18B99D2C65E}" type="pres">
      <dgm:prSet presAssocID="{422F2C7E-088D-4FFF-A3BB-0BD5C6103C59}" presName="vert0" presStyleCnt="0">
        <dgm:presLayoutVars>
          <dgm:dir/>
          <dgm:animOne val="branch"/>
          <dgm:animLvl val="lvl"/>
        </dgm:presLayoutVars>
      </dgm:prSet>
      <dgm:spPr/>
    </dgm:pt>
    <dgm:pt modelId="{0F6EE139-92C8-4153-9928-8C4F1BA62EC8}" type="pres">
      <dgm:prSet presAssocID="{382121B6-7257-4FC8-BEDA-212B87119FE7}" presName="thickLine" presStyleLbl="alignNode1" presStyleIdx="0" presStyleCnt="5"/>
      <dgm:spPr/>
    </dgm:pt>
    <dgm:pt modelId="{9D76CF91-E373-4E8E-8BAC-A37B4DE855B4}" type="pres">
      <dgm:prSet presAssocID="{382121B6-7257-4FC8-BEDA-212B87119FE7}" presName="horz1" presStyleCnt="0"/>
      <dgm:spPr/>
    </dgm:pt>
    <dgm:pt modelId="{72F32C08-BEF0-4D31-873B-8C7D4844DE8D}" type="pres">
      <dgm:prSet presAssocID="{382121B6-7257-4FC8-BEDA-212B87119FE7}" presName="tx1" presStyleLbl="revTx" presStyleIdx="0" presStyleCnt="5"/>
      <dgm:spPr/>
    </dgm:pt>
    <dgm:pt modelId="{2B1E1D23-4531-43C8-971A-9011FA1CF678}" type="pres">
      <dgm:prSet presAssocID="{382121B6-7257-4FC8-BEDA-212B87119FE7}" presName="vert1" presStyleCnt="0"/>
      <dgm:spPr/>
    </dgm:pt>
    <dgm:pt modelId="{7FE1752B-FA07-49DF-9B54-9E9A9A039849}" type="pres">
      <dgm:prSet presAssocID="{953D81F6-5647-4495-8EC1-5DE4768003FB}" presName="thickLine" presStyleLbl="alignNode1" presStyleIdx="1" presStyleCnt="5"/>
      <dgm:spPr/>
    </dgm:pt>
    <dgm:pt modelId="{50597390-477D-459D-8C89-B605175CA3DC}" type="pres">
      <dgm:prSet presAssocID="{953D81F6-5647-4495-8EC1-5DE4768003FB}" presName="horz1" presStyleCnt="0"/>
      <dgm:spPr/>
    </dgm:pt>
    <dgm:pt modelId="{0CE84ADB-F495-4AFD-A286-FE64766B7ECF}" type="pres">
      <dgm:prSet presAssocID="{953D81F6-5647-4495-8EC1-5DE4768003FB}" presName="tx1" presStyleLbl="revTx" presStyleIdx="1" presStyleCnt="5"/>
      <dgm:spPr/>
    </dgm:pt>
    <dgm:pt modelId="{0D0ADA17-B564-4AC9-B433-DC83CE7EAE1B}" type="pres">
      <dgm:prSet presAssocID="{953D81F6-5647-4495-8EC1-5DE4768003FB}" presName="vert1" presStyleCnt="0"/>
      <dgm:spPr/>
    </dgm:pt>
    <dgm:pt modelId="{F601B10F-70EC-4128-8107-DD0E7899B031}" type="pres">
      <dgm:prSet presAssocID="{F7E1EC52-9D8D-491F-82D9-6115B6CF31D0}" presName="thickLine" presStyleLbl="alignNode1" presStyleIdx="2" presStyleCnt="5"/>
      <dgm:spPr/>
    </dgm:pt>
    <dgm:pt modelId="{4FB1A84D-3475-4034-AE69-476E29A6BE89}" type="pres">
      <dgm:prSet presAssocID="{F7E1EC52-9D8D-491F-82D9-6115B6CF31D0}" presName="horz1" presStyleCnt="0"/>
      <dgm:spPr/>
    </dgm:pt>
    <dgm:pt modelId="{A56ACE8A-DA4C-44CA-8AE9-19540E2171FF}" type="pres">
      <dgm:prSet presAssocID="{F7E1EC52-9D8D-491F-82D9-6115B6CF31D0}" presName="tx1" presStyleLbl="revTx" presStyleIdx="2" presStyleCnt="5"/>
      <dgm:spPr/>
    </dgm:pt>
    <dgm:pt modelId="{07DC69EB-2A2C-4BC3-B584-1B3F2FBC962E}" type="pres">
      <dgm:prSet presAssocID="{F7E1EC52-9D8D-491F-82D9-6115B6CF31D0}" presName="vert1" presStyleCnt="0"/>
      <dgm:spPr/>
    </dgm:pt>
    <dgm:pt modelId="{1CBBC428-E07B-4797-A243-6F686EB20F2B}" type="pres">
      <dgm:prSet presAssocID="{7ECBA372-60CF-4525-A653-021B25EE67FC}" presName="thickLine" presStyleLbl="alignNode1" presStyleIdx="3" presStyleCnt="5"/>
      <dgm:spPr/>
    </dgm:pt>
    <dgm:pt modelId="{5BAADA7C-630F-447C-967D-BE7B3A337966}" type="pres">
      <dgm:prSet presAssocID="{7ECBA372-60CF-4525-A653-021B25EE67FC}" presName="horz1" presStyleCnt="0"/>
      <dgm:spPr/>
    </dgm:pt>
    <dgm:pt modelId="{888379E9-A732-4202-89FB-26663D22CE7C}" type="pres">
      <dgm:prSet presAssocID="{7ECBA372-60CF-4525-A653-021B25EE67FC}" presName="tx1" presStyleLbl="revTx" presStyleIdx="3" presStyleCnt="5"/>
      <dgm:spPr/>
    </dgm:pt>
    <dgm:pt modelId="{D9B72A12-4421-4B5A-96D2-BB3A07BD58C5}" type="pres">
      <dgm:prSet presAssocID="{7ECBA372-60CF-4525-A653-021B25EE67FC}" presName="vert1" presStyleCnt="0"/>
      <dgm:spPr/>
    </dgm:pt>
    <dgm:pt modelId="{76158A3C-46C0-411C-9285-C4054C5CBD91}" type="pres">
      <dgm:prSet presAssocID="{470E1152-C202-4D5D-B1BE-1EB1A783D5EF}" presName="thickLine" presStyleLbl="alignNode1" presStyleIdx="4" presStyleCnt="5"/>
      <dgm:spPr/>
    </dgm:pt>
    <dgm:pt modelId="{93948665-854E-40C5-9863-4760710652D1}" type="pres">
      <dgm:prSet presAssocID="{470E1152-C202-4D5D-B1BE-1EB1A783D5EF}" presName="horz1" presStyleCnt="0"/>
      <dgm:spPr/>
    </dgm:pt>
    <dgm:pt modelId="{79EE9DF7-3084-421B-B46D-337616AC69E9}" type="pres">
      <dgm:prSet presAssocID="{470E1152-C202-4D5D-B1BE-1EB1A783D5EF}" presName="tx1" presStyleLbl="revTx" presStyleIdx="4" presStyleCnt="5"/>
      <dgm:spPr/>
    </dgm:pt>
    <dgm:pt modelId="{D8D67D70-BE11-4E25-B6FA-E58DE0A3DB80}" type="pres">
      <dgm:prSet presAssocID="{470E1152-C202-4D5D-B1BE-1EB1A783D5EF}" presName="vert1" presStyleCnt="0"/>
      <dgm:spPr/>
    </dgm:pt>
  </dgm:ptLst>
  <dgm:cxnLst>
    <dgm:cxn modelId="{D80D2C00-AC21-40A1-97A2-A3EECA412A2B}" srcId="{422F2C7E-088D-4FFF-A3BB-0BD5C6103C59}" destId="{470E1152-C202-4D5D-B1BE-1EB1A783D5EF}" srcOrd="4" destOrd="0" parTransId="{52C63688-BFBF-401E-9B70-F98CCBC124A7}" sibTransId="{BAC89B1F-4B42-449E-AD65-53AD00D99111}"/>
    <dgm:cxn modelId="{50AFC012-6685-46AF-B20E-680D2B666F12}" srcId="{422F2C7E-088D-4FFF-A3BB-0BD5C6103C59}" destId="{953D81F6-5647-4495-8EC1-5DE4768003FB}" srcOrd="1" destOrd="0" parTransId="{2E6A3B10-4479-4E06-91A2-B9257990E96C}" sibTransId="{8AFAB75B-8D61-4051-ADB7-C832A2492548}"/>
    <dgm:cxn modelId="{E5CC5D24-3E96-4017-8781-0A833F787BC7}" type="presOf" srcId="{382121B6-7257-4FC8-BEDA-212B87119FE7}" destId="{72F32C08-BEF0-4D31-873B-8C7D4844DE8D}" srcOrd="0" destOrd="0" presId="urn:microsoft.com/office/officeart/2008/layout/LinedList"/>
    <dgm:cxn modelId="{94120D44-ED79-4673-A2CB-AD551E884081}" srcId="{422F2C7E-088D-4FFF-A3BB-0BD5C6103C59}" destId="{7ECBA372-60CF-4525-A653-021B25EE67FC}" srcOrd="3" destOrd="0" parTransId="{046822C8-AC8A-41D1-81C8-53820E5B1C1A}" sibTransId="{130E1537-E92B-47F9-A3A0-F033B6930D29}"/>
    <dgm:cxn modelId="{C365A366-F51D-4A26-A12D-49028197CA8D}" type="presOf" srcId="{422F2C7E-088D-4FFF-A3BB-0BD5C6103C59}" destId="{285186ED-A103-48BA-A881-C18B99D2C65E}" srcOrd="0" destOrd="0" presId="urn:microsoft.com/office/officeart/2008/layout/LinedList"/>
    <dgm:cxn modelId="{0F18BE6B-2933-4729-AE86-D7FBF432A3E6}" srcId="{422F2C7E-088D-4FFF-A3BB-0BD5C6103C59}" destId="{F7E1EC52-9D8D-491F-82D9-6115B6CF31D0}" srcOrd="2" destOrd="0" parTransId="{1B0C833D-B842-43BA-A24A-5710265AB3D4}" sibTransId="{914ED6BB-5355-4E33-9CE9-541CBF6BC98D}"/>
    <dgm:cxn modelId="{89C96FA1-5A18-4FEC-89EE-EC75BE07899E}" type="presOf" srcId="{470E1152-C202-4D5D-B1BE-1EB1A783D5EF}" destId="{79EE9DF7-3084-421B-B46D-337616AC69E9}" srcOrd="0" destOrd="0" presId="urn:microsoft.com/office/officeart/2008/layout/LinedList"/>
    <dgm:cxn modelId="{1303E9AB-4C1C-4EBD-BC6E-60E6615C5430}" type="presOf" srcId="{F7E1EC52-9D8D-491F-82D9-6115B6CF31D0}" destId="{A56ACE8A-DA4C-44CA-8AE9-19540E2171FF}" srcOrd="0" destOrd="0" presId="urn:microsoft.com/office/officeart/2008/layout/LinedList"/>
    <dgm:cxn modelId="{3BBE30B6-E00B-490D-BB6C-BCD12EA3E5D1}" type="presOf" srcId="{7ECBA372-60CF-4525-A653-021B25EE67FC}" destId="{888379E9-A732-4202-89FB-26663D22CE7C}" srcOrd="0" destOrd="0" presId="urn:microsoft.com/office/officeart/2008/layout/LinedList"/>
    <dgm:cxn modelId="{696099B8-28B3-4624-8CB0-60D27DBAFBDD}" srcId="{422F2C7E-088D-4FFF-A3BB-0BD5C6103C59}" destId="{382121B6-7257-4FC8-BEDA-212B87119FE7}" srcOrd="0" destOrd="0" parTransId="{0274F6A4-3A41-4F54-8E9C-A746C31C9770}" sibTransId="{BB7E5675-DCAD-4E43-BFC2-44DF83D08F0C}"/>
    <dgm:cxn modelId="{833A98BC-8330-4916-9DC5-C24A4CD2E1A6}" type="presOf" srcId="{953D81F6-5647-4495-8EC1-5DE4768003FB}" destId="{0CE84ADB-F495-4AFD-A286-FE64766B7ECF}" srcOrd="0" destOrd="0" presId="urn:microsoft.com/office/officeart/2008/layout/LinedList"/>
    <dgm:cxn modelId="{23C527AD-77BA-4CAD-972F-0FF466174EAB}" type="presParOf" srcId="{285186ED-A103-48BA-A881-C18B99D2C65E}" destId="{0F6EE139-92C8-4153-9928-8C4F1BA62EC8}" srcOrd="0" destOrd="0" presId="urn:microsoft.com/office/officeart/2008/layout/LinedList"/>
    <dgm:cxn modelId="{D10FE168-555E-4672-AE9D-41651DCE0163}" type="presParOf" srcId="{285186ED-A103-48BA-A881-C18B99D2C65E}" destId="{9D76CF91-E373-4E8E-8BAC-A37B4DE855B4}" srcOrd="1" destOrd="0" presId="urn:microsoft.com/office/officeart/2008/layout/LinedList"/>
    <dgm:cxn modelId="{1BE80896-99D2-4E60-BE96-798AA14649EF}" type="presParOf" srcId="{9D76CF91-E373-4E8E-8BAC-A37B4DE855B4}" destId="{72F32C08-BEF0-4D31-873B-8C7D4844DE8D}" srcOrd="0" destOrd="0" presId="urn:microsoft.com/office/officeart/2008/layout/LinedList"/>
    <dgm:cxn modelId="{5A3CD6B5-7B15-4F54-9C07-943D3FC20B58}" type="presParOf" srcId="{9D76CF91-E373-4E8E-8BAC-A37B4DE855B4}" destId="{2B1E1D23-4531-43C8-971A-9011FA1CF678}" srcOrd="1" destOrd="0" presId="urn:microsoft.com/office/officeart/2008/layout/LinedList"/>
    <dgm:cxn modelId="{C747B828-C443-4145-B3D8-BD315A578C98}" type="presParOf" srcId="{285186ED-A103-48BA-A881-C18B99D2C65E}" destId="{7FE1752B-FA07-49DF-9B54-9E9A9A039849}" srcOrd="2" destOrd="0" presId="urn:microsoft.com/office/officeart/2008/layout/LinedList"/>
    <dgm:cxn modelId="{6EC6AEDE-5592-4B27-A38D-D83B11B848E5}" type="presParOf" srcId="{285186ED-A103-48BA-A881-C18B99D2C65E}" destId="{50597390-477D-459D-8C89-B605175CA3DC}" srcOrd="3" destOrd="0" presId="urn:microsoft.com/office/officeart/2008/layout/LinedList"/>
    <dgm:cxn modelId="{41EE353A-D23D-4DED-8015-6D67D44C7599}" type="presParOf" srcId="{50597390-477D-459D-8C89-B605175CA3DC}" destId="{0CE84ADB-F495-4AFD-A286-FE64766B7ECF}" srcOrd="0" destOrd="0" presId="urn:microsoft.com/office/officeart/2008/layout/LinedList"/>
    <dgm:cxn modelId="{4D4C6D73-33A9-4D08-ABF0-E496C53A1793}" type="presParOf" srcId="{50597390-477D-459D-8C89-B605175CA3DC}" destId="{0D0ADA17-B564-4AC9-B433-DC83CE7EAE1B}" srcOrd="1" destOrd="0" presId="urn:microsoft.com/office/officeart/2008/layout/LinedList"/>
    <dgm:cxn modelId="{92AE7EA2-3185-4842-8F21-8A676D990439}" type="presParOf" srcId="{285186ED-A103-48BA-A881-C18B99D2C65E}" destId="{F601B10F-70EC-4128-8107-DD0E7899B031}" srcOrd="4" destOrd="0" presId="urn:microsoft.com/office/officeart/2008/layout/LinedList"/>
    <dgm:cxn modelId="{4A924774-3ED2-44FB-BB87-545408FD3C28}" type="presParOf" srcId="{285186ED-A103-48BA-A881-C18B99D2C65E}" destId="{4FB1A84D-3475-4034-AE69-476E29A6BE89}" srcOrd="5" destOrd="0" presId="urn:microsoft.com/office/officeart/2008/layout/LinedList"/>
    <dgm:cxn modelId="{F17A0A68-3043-4FA7-8CB1-F2577034C82C}" type="presParOf" srcId="{4FB1A84D-3475-4034-AE69-476E29A6BE89}" destId="{A56ACE8A-DA4C-44CA-8AE9-19540E2171FF}" srcOrd="0" destOrd="0" presId="urn:microsoft.com/office/officeart/2008/layout/LinedList"/>
    <dgm:cxn modelId="{FEFD7552-FAD3-4C42-BFCF-7539C68E482A}" type="presParOf" srcId="{4FB1A84D-3475-4034-AE69-476E29A6BE89}" destId="{07DC69EB-2A2C-4BC3-B584-1B3F2FBC962E}" srcOrd="1" destOrd="0" presId="urn:microsoft.com/office/officeart/2008/layout/LinedList"/>
    <dgm:cxn modelId="{E1CD762B-0511-4734-ACC2-D396FAA696D1}" type="presParOf" srcId="{285186ED-A103-48BA-A881-C18B99D2C65E}" destId="{1CBBC428-E07B-4797-A243-6F686EB20F2B}" srcOrd="6" destOrd="0" presId="urn:microsoft.com/office/officeart/2008/layout/LinedList"/>
    <dgm:cxn modelId="{6411E257-F1F0-4B88-8A76-8A499D94D2CC}" type="presParOf" srcId="{285186ED-A103-48BA-A881-C18B99D2C65E}" destId="{5BAADA7C-630F-447C-967D-BE7B3A337966}" srcOrd="7" destOrd="0" presId="urn:microsoft.com/office/officeart/2008/layout/LinedList"/>
    <dgm:cxn modelId="{A89961BE-972A-4FBA-862B-62C318563DC2}" type="presParOf" srcId="{5BAADA7C-630F-447C-967D-BE7B3A337966}" destId="{888379E9-A732-4202-89FB-26663D22CE7C}" srcOrd="0" destOrd="0" presId="urn:microsoft.com/office/officeart/2008/layout/LinedList"/>
    <dgm:cxn modelId="{255DE913-39C9-4C0F-A44A-603D34FA150A}" type="presParOf" srcId="{5BAADA7C-630F-447C-967D-BE7B3A337966}" destId="{D9B72A12-4421-4B5A-96D2-BB3A07BD58C5}" srcOrd="1" destOrd="0" presId="urn:microsoft.com/office/officeart/2008/layout/LinedList"/>
    <dgm:cxn modelId="{ACDC5C83-312D-40C5-891D-CD39A062EBBB}" type="presParOf" srcId="{285186ED-A103-48BA-A881-C18B99D2C65E}" destId="{76158A3C-46C0-411C-9285-C4054C5CBD91}" srcOrd="8" destOrd="0" presId="urn:microsoft.com/office/officeart/2008/layout/LinedList"/>
    <dgm:cxn modelId="{070F35B4-7858-4DA3-9E49-3BB63649D920}" type="presParOf" srcId="{285186ED-A103-48BA-A881-C18B99D2C65E}" destId="{93948665-854E-40C5-9863-4760710652D1}" srcOrd="9" destOrd="0" presId="urn:microsoft.com/office/officeart/2008/layout/LinedList"/>
    <dgm:cxn modelId="{932CC5EE-2880-4B95-80EB-DF9594510478}" type="presParOf" srcId="{93948665-854E-40C5-9863-4760710652D1}" destId="{79EE9DF7-3084-421B-B46D-337616AC69E9}" srcOrd="0" destOrd="0" presId="urn:microsoft.com/office/officeart/2008/layout/LinedList"/>
    <dgm:cxn modelId="{29EF0BA2-B255-4073-9EC2-3EB369B59AFC}" type="presParOf" srcId="{93948665-854E-40C5-9863-4760710652D1}" destId="{D8D67D70-BE11-4E25-B6FA-E58DE0A3DB8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617257-F911-431D-A31B-E9ED870638F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1DDAF6E-F1F5-4D40-9EC2-E82890ABDF86}">
      <dgm:prSet/>
      <dgm:spPr/>
      <dgm:t>
        <a:bodyPr/>
        <a:lstStyle/>
        <a:p>
          <a:r>
            <a:rPr lang="en-IN" dirty="0"/>
            <a:t>Final Delivery Date: September 30, 2025</a:t>
          </a:r>
          <a:endParaRPr lang="en-US" dirty="0"/>
        </a:p>
      </dgm:t>
    </dgm:pt>
    <dgm:pt modelId="{6892926C-A94E-4145-A242-5A0AEA012120}" type="parTrans" cxnId="{553797B0-7227-4885-B358-2E5A0B4786B3}">
      <dgm:prSet/>
      <dgm:spPr/>
      <dgm:t>
        <a:bodyPr/>
        <a:lstStyle/>
        <a:p>
          <a:endParaRPr lang="en-US"/>
        </a:p>
      </dgm:t>
    </dgm:pt>
    <dgm:pt modelId="{0540E904-C68C-41E5-8251-D48BD67D05BF}" type="sibTrans" cxnId="{553797B0-7227-4885-B358-2E5A0B4786B3}">
      <dgm:prSet/>
      <dgm:spPr/>
      <dgm:t>
        <a:bodyPr/>
        <a:lstStyle/>
        <a:p>
          <a:endParaRPr lang="en-US"/>
        </a:p>
      </dgm:t>
    </dgm:pt>
    <dgm:pt modelId="{F9A53B29-8201-4655-9FE5-97A73C378C4F}">
      <dgm:prSet/>
      <dgm:spPr/>
      <dgm:t>
        <a:bodyPr/>
        <a:lstStyle/>
        <a:p>
          <a:r>
            <a:rPr lang="en-IN" dirty="0"/>
            <a:t>Platforms: Brickyard/Valencia (Ready), Dover (Ready), Donnington (In progress)</a:t>
          </a:r>
          <a:endParaRPr lang="en-US" dirty="0"/>
        </a:p>
      </dgm:t>
    </dgm:pt>
    <dgm:pt modelId="{5600D66C-D3A9-488B-B9A5-C199069AC8B5}" type="parTrans" cxnId="{6B511816-A7DD-4D4F-ADC7-718C3F865EFA}">
      <dgm:prSet/>
      <dgm:spPr/>
      <dgm:t>
        <a:bodyPr/>
        <a:lstStyle/>
        <a:p>
          <a:endParaRPr lang="en-US"/>
        </a:p>
      </dgm:t>
    </dgm:pt>
    <dgm:pt modelId="{40F39724-1860-49B2-B5A3-269D5169355D}" type="sibTrans" cxnId="{6B511816-A7DD-4D4F-ADC7-718C3F865EFA}">
      <dgm:prSet/>
      <dgm:spPr/>
      <dgm:t>
        <a:bodyPr/>
        <a:lstStyle/>
        <a:p>
          <a:endParaRPr lang="en-US"/>
        </a:p>
      </dgm:t>
    </dgm:pt>
    <dgm:pt modelId="{1BD64D38-1B16-47DF-B605-132E340B1E23}">
      <dgm:prSet/>
      <dgm:spPr/>
      <dgm:t>
        <a:bodyPr/>
        <a:lstStyle/>
        <a:p>
          <a:r>
            <a:rPr lang="en-IN" dirty="0"/>
            <a:t>Branch Transition: main(TOT) → Tristan development</a:t>
          </a:r>
          <a:endParaRPr lang="en-US" dirty="0"/>
        </a:p>
      </dgm:t>
    </dgm:pt>
    <dgm:pt modelId="{B1E6C193-8EC5-41A3-B3B5-ED82EA237E4E}" type="parTrans" cxnId="{17B1E9E7-05B2-444A-8F3D-7AFB7DC0AC2D}">
      <dgm:prSet/>
      <dgm:spPr/>
      <dgm:t>
        <a:bodyPr/>
        <a:lstStyle/>
        <a:p>
          <a:endParaRPr lang="en-US"/>
        </a:p>
      </dgm:t>
    </dgm:pt>
    <dgm:pt modelId="{364B46B8-6474-43E0-A544-22F83B808189}" type="sibTrans" cxnId="{17B1E9E7-05B2-444A-8F3D-7AFB7DC0AC2D}">
      <dgm:prSet/>
      <dgm:spPr/>
      <dgm:t>
        <a:bodyPr/>
        <a:lstStyle/>
        <a:p>
          <a:endParaRPr lang="en-US"/>
        </a:p>
      </dgm:t>
    </dgm:pt>
    <dgm:pt modelId="{C6727550-1EFD-49B0-9EAE-682525F4586F}">
      <dgm:prSet/>
      <dgm:spPr/>
      <dgm:t>
        <a:bodyPr/>
        <a:lstStyle/>
        <a:p>
          <a:r>
            <a:rPr lang="en-IN" dirty="0"/>
            <a:t>CI/CD Scope: Repo setup, Code Review, PR Triggers, Build Pipeline, Signing, Email Alerts, Sanity Tests, Continuous Delivery</a:t>
          </a:r>
          <a:endParaRPr lang="en-US" dirty="0"/>
        </a:p>
      </dgm:t>
    </dgm:pt>
    <dgm:pt modelId="{559C22D4-9E30-436F-AE4E-3A940251F316}" type="parTrans" cxnId="{80561583-29C5-4A92-B1EA-049ABDFFAB2B}">
      <dgm:prSet/>
      <dgm:spPr/>
      <dgm:t>
        <a:bodyPr/>
        <a:lstStyle/>
        <a:p>
          <a:endParaRPr lang="en-US"/>
        </a:p>
      </dgm:t>
    </dgm:pt>
    <dgm:pt modelId="{0A6ED63B-E1AF-4F12-8354-C328D6E32E77}" type="sibTrans" cxnId="{80561583-29C5-4A92-B1EA-049ABDFFAB2B}">
      <dgm:prSet/>
      <dgm:spPr/>
      <dgm:t>
        <a:bodyPr/>
        <a:lstStyle/>
        <a:p>
          <a:endParaRPr lang="en-US"/>
        </a:p>
      </dgm:t>
    </dgm:pt>
    <dgm:pt modelId="{0849DD0C-C414-4C0D-87ED-A999EA993C9F}" type="pres">
      <dgm:prSet presAssocID="{58617257-F911-431D-A31B-E9ED870638FA}" presName="root" presStyleCnt="0">
        <dgm:presLayoutVars>
          <dgm:dir/>
          <dgm:resizeHandles val="exact"/>
        </dgm:presLayoutVars>
      </dgm:prSet>
      <dgm:spPr/>
    </dgm:pt>
    <dgm:pt modelId="{0A4D5E70-28C5-4654-9BEB-77F841A997D0}" type="pres">
      <dgm:prSet presAssocID="{B1DDAF6E-F1F5-4D40-9EC2-E82890ABDF86}" presName="compNode" presStyleCnt="0"/>
      <dgm:spPr/>
    </dgm:pt>
    <dgm:pt modelId="{DE4106DF-9887-44D3-B342-32D0A9EC2D4E}" type="pres">
      <dgm:prSet presAssocID="{B1DDAF6E-F1F5-4D40-9EC2-E82890ABDF86}" presName="bgRect" presStyleLbl="bgShp" presStyleIdx="0" presStyleCnt="4"/>
      <dgm:spPr/>
    </dgm:pt>
    <dgm:pt modelId="{288CCF78-B794-4623-9406-D4FF46161048}" type="pres">
      <dgm:prSet presAssocID="{B1DDAF6E-F1F5-4D40-9EC2-E82890ABDF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98BD272-BAAF-4702-9B01-E3831955E12D}" type="pres">
      <dgm:prSet presAssocID="{B1DDAF6E-F1F5-4D40-9EC2-E82890ABDF86}" presName="spaceRect" presStyleCnt="0"/>
      <dgm:spPr/>
    </dgm:pt>
    <dgm:pt modelId="{DB7AF790-02AE-4F0B-81BB-8C272D336C90}" type="pres">
      <dgm:prSet presAssocID="{B1DDAF6E-F1F5-4D40-9EC2-E82890ABDF86}" presName="parTx" presStyleLbl="revTx" presStyleIdx="0" presStyleCnt="4">
        <dgm:presLayoutVars>
          <dgm:chMax val="0"/>
          <dgm:chPref val="0"/>
        </dgm:presLayoutVars>
      </dgm:prSet>
      <dgm:spPr/>
    </dgm:pt>
    <dgm:pt modelId="{F9C8FEF3-F666-49AE-8F29-95609F6DD587}" type="pres">
      <dgm:prSet presAssocID="{0540E904-C68C-41E5-8251-D48BD67D05BF}" presName="sibTrans" presStyleCnt="0"/>
      <dgm:spPr/>
    </dgm:pt>
    <dgm:pt modelId="{DA8F8270-1695-497C-9BB8-F312AF95651E}" type="pres">
      <dgm:prSet presAssocID="{F9A53B29-8201-4655-9FE5-97A73C378C4F}" presName="compNode" presStyleCnt="0"/>
      <dgm:spPr/>
    </dgm:pt>
    <dgm:pt modelId="{030C7178-FC2D-449D-8B33-F8B46994EFA8}" type="pres">
      <dgm:prSet presAssocID="{F9A53B29-8201-4655-9FE5-97A73C378C4F}" presName="bgRect" presStyleLbl="bgShp" presStyleIdx="1" presStyleCnt="4"/>
      <dgm:spPr/>
    </dgm:pt>
    <dgm:pt modelId="{228D1ACD-BCB9-4AE4-B95A-99289DAED9ED}" type="pres">
      <dgm:prSet presAssocID="{F9A53B29-8201-4655-9FE5-97A73C378C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6758FED-C86A-4815-99FA-F2F8CF0A5B61}" type="pres">
      <dgm:prSet presAssocID="{F9A53B29-8201-4655-9FE5-97A73C378C4F}" presName="spaceRect" presStyleCnt="0"/>
      <dgm:spPr/>
    </dgm:pt>
    <dgm:pt modelId="{4E1BCCD4-A54C-4D3F-938E-70EBFEC87FE7}" type="pres">
      <dgm:prSet presAssocID="{F9A53B29-8201-4655-9FE5-97A73C378C4F}" presName="parTx" presStyleLbl="revTx" presStyleIdx="1" presStyleCnt="4">
        <dgm:presLayoutVars>
          <dgm:chMax val="0"/>
          <dgm:chPref val="0"/>
        </dgm:presLayoutVars>
      </dgm:prSet>
      <dgm:spPr/>
    </dgm:pt>
    <dgm:pt modelId="{36C8A8A8-EC77-44D2-9CD6-A3BACF716643}" type="pres">
      <dgm:prSet presAssocID="{40F39724-1860-49B2-B5A3-269D5169355D}" presName="sibTrans" presStyleCnt="0"/>
      <dgm:spPr/>
    </dgm:pt>
    <dgm:pt modelId="{AAA0D539-79E0-49DC-9424-8B369B13C09E}" type="pres">
      <dgm:prSet presAssocID="{1BD64D38-1B16-47DF-B605-132E340B1E23}" presName="compNode" presStyleCnt="0"/>
      <dgm:spPr/>
    </dgm:pt>
    <dgm:pt modelId="{AFC7A12B-ED84-42E2-A77F-775FC64F399C}" type="pres">
      <dgm:prSet presAssocID="{1BD64D38-1B16-47DF-B605-132E340B1E23}" presName="bgRect" presStyleLbl="bgShp" presStyleIdx="2" presStyleCnt="4" custLinFactNeighborX="-13626" custLinFactNeighborY="1347"/>
      <dgm:spPr/>
    </dgm:pt>
    <dgm:pt modelId="{871B1F2B-CD57-498B-AA01-2A06181A5BEC}" type="pres">
      <dgm:prSet presAssocID="{1BD64D38-1B16-47DF-B605-132E340B1E2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are With Person"/>
        </a:ext>
      </dgm:extLst>
    </dgm:pt>
    <dgm:pt modelId="{99376035-D731-4C0E-89C4-97B31433AA03}" type="pres">
      <dgm:prSet presAssocID="{1BD64D38-1B16-47DF-B605-132E340B1E23}" presName="spaceRect" presStyleCnt="0"/>
      <dgm:spPr/>
    </dgm:pt>
    <dgm:pt modelId="{4F07A23F-039E-407E-9CA8-37F5219072FF}" type="pres">
      <dgm:prSet presAssocID="{1BD64D38-1B16-47DF-B605-132E340B1E23}" presName="parTx" presStyleLbl="revTx" presStyleIdx="2" presStyleCnt="4">
        <dgm:presLayoutVars>
          <dgm:chMax val="0"/>
          <dgm:chPref val="0"/>
        </dgm:presLayoutVars>
      </dgm:prSet>
      <dgm:spPr/>
    </dgm:pt>
    <dgm:pt modelId="{DAD183BD-6AF0-49C6-944F-ABA8C468FF3C}" type="pres">
      <dgm:prSet presAssocID="{364B46B8-6474-43E0-A544-22F83B808189}" presName="sibTrans" presStyleCnt="0"/>
      <dgm:spPr/>
    </dgm:pt>
    <dgm:pt modelId="{C90B6308-7E7C-45D9-BA3B-D2935B1C1C5B}" type="pres">
      <dgm:prSet presAssocID="{C6727550-1EFD-49B0-9EAE-682525F4586F}" presName="compNode" presStyleCnt="0"/>
      <dgm:spPr/>
    </dgm:pt>
    <dgm:pt modelId="{03FD9191-5330-4A25-B0F8-0E566ECAE8DE}" type="pres">
      <dgm:prSet presAssocID="{C6727550-1EFD-49B0-9EAE-682525F4586F}" presName="bgRect" presStyleLbl="bgShp" presStyleIdx="3" presStyleCnt="4"/>
      <dgm:spPr/>
    </dgm:pt>
    <dgm:pt modelId="{1057B0C9-4ADB-426D-A839-50FD4961ABC8}" type="pres">
      <dgm:prSet presAssocID="{C6727550-1EFD-49B0-9EAE-682525F458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C7034DC-6AE0-4ED4-ABC3-04947499D3FB}" type="pres">
      <dgm:prSet presAssocID="{C6727550-1EFD-49B0-9EAE-682525F4586F}" presName="spaceRect" presStyleCnt="0"/>
      <dgm:spPr/>
    </dgm:pt>
    <dgm:pt modelId="{1892452B-913D-4454-83DE-EFA85705B267}" type="pres">
      <dgm:prSet presAssocID="{C6727550-1EFD-49B0-9EAE-682525F4586F}" presName="parTx" presStyleLbl="revTx" presStyleIdx="3" presStyleCnt="4">
        <dgm:presLayoutVars>
          <dgm:chMax val="0"/>
          <dgm:chPref val="0"/>
        </dgm:presLayoutVars>
      </dgm:prSet>
      <dgm:spPr/>
    </dgm:pt>
  </dgm:ptLst>
  <dgm:cxnLst>
    <dgm:cxn modelId="{6B511816-A7DD-4D4F-ADC7-718C3F865EFA}" srcId="{58617257-F911-431D-A31B-E9ED870638FA}" destId="{F9A53B29-8201-4655-9FE5-97A73C378C4F}" srcOrd="1" destOrd="0" parTransId="{5600D66C-D3A9-488B-B9A5-C199069AC8B5}" sibTransId="{40F39724-1860-49B2-B5A3-269D5169355D}"/>
    <dgm:cxn modelId="{5BE90F56-3F72-4EF6-B048-979C9742D33A}" type="presOf" srcId="{B1DDAF6E-F1F5-4D40-9EC2-E82890ABDF86}" destId="{DB7AF790-02AE-4F0B-81BB-8C272D336C90}" srcOrd="0" destOrd="0" presId="urn:microsoft.com/office/officeart/2018/2/layout/IconVerticalSolidList"/>
    <dgm:cxn modelId="{80561583-29C5-4A92-B1EA-049ABDFFAB2B}" srcId="{58617257-F911-431D-A31B-E9ED870638FA}" destId="{C6727550-1EFD-49B0-9EAE-682525F4586F}" srcOrd="3" destOrd="0" parTransId="{559C22D4-9E30-436F-AE4E-3A940251F316}" sibTransId="{0A6ED63B-E1AF-4F12-8354-C328D6E32E77}"/>
    <dgm:cxn modelId="{392166A1-4709-4146-BAAE-B03577118617}" type="presOf" srcId="{58617257-F911-431D-A31B-E9ED870638FA}" destId="{0849DD0C-C414-4C0D-87ED-A999EA993C9F}" srcOrd="0" destOrd="0" presId="urn:microsoft.com/office/officeart/2018/2/layout/IconVerticalSolidList"/>
    <dgm:cxn modelId="{8103BAAE-A526-4504-9D54-A6553BAE247E}" type="presOf" srcId="{C6727550-1EFD-49B0-9EAE-682525F4586F}" destId="{1892452B-913D-4454-83DE-EFA85705B267}" srcOrd="0" destOrd="0" presId="urn:microsoft.com/office/officeart/2018/2/layout/IconVerticalSolidList"/>
    <dgm:cxn modelId="{553797B0-7227-4885-B358-2E5A0B4786B3}" srcId="{58617257-F911-431D-A31B-E9ED870638FA}" destId="{B1DDAF6E-F1F5-4D40-9EC2-E82890ABDF86}" srcOrd="0" destOrd="0" parTransId="{6892926C-A94E-4145-A242-5A0AEA012120}" sibTransId="{0540E904-C68C-41E5-8251-D48BD67D05BF}"/>
    <dgm:cxn modelId="{96D83BB5-CC5C-4E83-93AA-EF16325FCDB7}" type="presOf" srcId="{1BD64D38-1B16-47DF-B605-132E340B1E23}" destId="{4F07A23F-039E-407E-9CA8-37F5219072FF}" srcOrd="0" destOrd="0" presId="urn:microsoft.com/office/officeart/2018/2/layout/IconVerticalSolidList"/>
    <dgm:cxn modelId="{B80575D8-1ACF-430D-B6CB-A21807BA45EE}" type="presOf" srcId="{F9A53B29-8201-4655-9FE5-97A73C378C4F}" destId="{4E1BCCD4-A54C-4D3F-938E-70EBFEC87FE7}" srcOrd="0" destOrd="0" presId="urn:microsoft.com/office/officeart/2018/2/layout/IconVerticalSolidList"/>
    <dgm:cxn modelId="{17B1E9E7-05B2-444A-8F3D-7AFB7DC0AC2D}" srcId="{58617257-F911-431D-A31B-E9ED870638FA}" destId="{1BD64D38-1B16-47DF-B605-132E340B1E23}" srcOrd="2" destOrd="0" parTransId="{B1E6C193-8EC5-41A3-B3B5-ED82EA237E4E}" sibTransId="{364B46B8-6474-43E0-A544-22F83B808189}"/>
    <dgm:cxn modelId="{E4A45B05-17CD-4554-9073-00218D2E3063}" type="presParOf" srcId="{0849DD0C-C414-4C0D-87ED-A999EA993C9F}" destId="{0A4D5E70-28C5-4654-9BEB-77F841A997D0}" srcOrd="0" destOrd="0" presId="urn:microsoft.com/office/officeart/2018/2/layout/IconVerticalSolidList"/>
    <dgm:cxn modelId="{0D35422D-BBB2-438E-9471-72447C37A6BB}" type="presParOf" srcId="{0A4D5E70-28C5-4654-9BEB-77F841A997D0}" destId="{DE4106DF-9887-44D3-B342-32D0A9EC2D4E}" srcOrd="0" destOrd="0" presId="urn:microsoft.com/office/officeart/2018/2/layout/IconVerticalSolidList"/>
    <dgm:cxn modelId="{60BE1292-4390-4CF5-B458-D988A6C9F7F2}" type="presParOf" srcId="{0A4D5E70-28C5-4654-9BEB-77F841A997D0}" destId="{288CCF78-B794-4623-9406-D4FF46161048}" srcOrd="1" destOrd="0" presId="urn:microsoft.com/office/officeart/2018/2/layout/IconVerticalSolidList"/>
    <dgm:cxn modelId="{19079469-8352-4395-8C5E-CC6212C0B38D}" type="presParOf" srcId="{0A4D5E70-28C5-4654-9BEB-77F841A997D0}" destId="{698BD272-BAAF-4702-9B01-E3831955E12D}" srcOrd="2" destOrd="0" presId="urn:microsoft.com/office/officeart/2018/2/layout/IconVerticalSolidList"/>
    <dgm:cxn modelId="{D970C8F9-2724-4F9D-B8DE-D19995BD4449}" type="presParOf" srcId="{0A4D5E70-28C5-4654-9BEB-77F841A997D0}" destId="{DB7AF790-02AE-4F0B-81BB-8C272D336C90}" srcOrd="3" destOrd="0" presId="urn:microsoft.com/office/officeart/2018/2/layout/IconVerticalSolidList"/>
    <dgm:cxn modelId="{17B7E3E5-8D1B-4B90-B502-6527D1595DE6}" type="presParOf" srcId="{0849DD0C-C414-4C0D-87ED-A999EA993C9F}" destId="{F9C8FEF3-F666-49AE-8F29-95609F6DD587}" srcOrd="1" destOrd="0" presId="urn:microsoft.com/office/officeart/2018/2/layout/IconVerticalSolidList"/>
    <dgm:cxn modelId="{755BE6DE-0ECF-495D-91BB-EC6DEC2463AD}" type="presParOf" srcId="{0849DD0C-C414-4C0D-87ED-A999EA993C9F}" destId="{DA8F8270-1695-497C-9BB8-F312AF95651E}" srcOrd="2" destOrd="0" presId="urn:microsoft.com/office/officeart/2018/2/layout/IconVerticalSolidList"/>
    <dgm:cxn modelId="{3D474A8F-8F7C-4B56-92D9-9E324D42F1DB}" type="presParOf" srcId="{DA8F8270-1695-497C-9BB8-F312AF95651E}" destId="{030C7178-FC2D-449D-8B33-F8B46994EFA8}" srcOrd="0" destOrd="0" presId="urn:microsoft.com/office/officeart/2018/2/layout/IconVerticalSolidList"/>
    <dgm:cxn modelId="{806BCDBC-6B26-4D4D-B5B7-62B1EB952DCE}" type="presParOf" srcId="{DA8F8270-1695-497C-9BB8-F312AF95651E}" destId="{228D1ACD-BCB9-4AE4-B95A-99289DAED9ED}" srcOrd="1" destOrd="0" presId="urn:microsoft.com/office/officeart/2018/2/layout/IconVerticalSolidList"/>
    <dgm:cxn modelId="{0F63062D-77B1-4BF3-BAD6-D98F76BE426D}" type="presParOf" srcId="{DA8F8270-1695-497C-9BB8-F312AF95651E}" destId="{36758FED-C86A-4815-99FA-F2F8CF0A5B61}" srcOrd="2" destOrd="0" presId="urn:microsoft.com/office/officeart/2018/2/layout/IconVerticalSolidList"/>
    <dgm:cxn modelId="{DB23724B-3574-415B-A0C1-5794CC934111}" type="presParOf" srcId="{DA8F8270-1695-497C-9BB8-F312AF95651E}" destId="{4E1BCCD4-A54C-4D3F-938E-70EBFEC87FE7}" srcOrd="3" destOrd="0" presId="urn:microsoft.com/office/officeart/2018/2/layout/IconVerticalSolidList"/>
    <dgm:cxn modelId="{5CACC448-DA50-4741-B5E1-90F08F795BCC}" type="presParOf" srcId="{0849DD0C-C414-4C0D-87ED-A999EA993C9F}" destId="{36C8A8A8-EC77-44D2-9CD6-A3BACF716643}" srcOrd="3" destOrd="0" presId="urn:microsoft.com/office/officeart/2018/2/layout/IconVerticalSolidList"/>
    <dgm:cxn modelId="{F5B4DA72-7D5A-4000-BE32-C7E41E09B066}" type="presParOf" srcId="{0849DD0C-C414-4C0D-87ED-A999EA993C9F}" destId="{AAA0D539-79E0-49DC-9424-8B369B13C09E}" srcOrd="4" destOrd="0" presId="urn:microsoft.com/office/officeart/2018/2/layout/IconVerticalSolidList"/>
    <dgm:cxn modelId="{38774A51-4C77-4807-BE97-8959B1437B6E}" type="presParOf" srcId="{AAA0D539-79E0-49DC-9424-8B369B13C09E}" destId="{AFC7A12B-ED84-42E2-A77F-775FC64F399C}" srcOrd="0" destOrd="0" presId="urn:microsoft.com/office/officeart/2018/2/layout/IconVerticalSolidList"/>
    <dgm:cxn modelId="{5FD31062-9EA7-4457-9FB2-F272F5BC5750}" type="presParOf" srcId="{AAA0D539-79E0-49DC-9424-8B369B13C09E}" destId="{871B1F2B-CD57-498B-AA01-2A06181A5BEC}" srcOrd="1" destOrd="0" presId="urn:microsoft.com/office/officeart/2018/2/layout/IconVerticalSolidList"/>
    <dgm:cxn modelId="{C509474F-297B-4AC7-BA56-D1917ED16325}" type="presParOf" srcId="{AAA0D539-79E0-49DC-9424-8B369B13C09E}" destId="{99376035-D731-4C0E-89C4-97B31433AA03}" srcOrd="2" destOrd="0" presId="urn:microsoft.com/office/officeart/2018/2/layout/IconVerticalSolidList"/>
    <dgm:cxn modelId="{8470B945-7B74-47FB-B4F9-9A8912BC3DBC}" type="presParOf" srcId="{AAA0D539-79E0-49DC-9424-8B369B13C09E}" destId="{4F07A23F-039E-407E-9CA8-37F5219072FF}" srcOrd="3" destOrd="0" presId="urn:microsoft.com/office/officeart/2018/2/layout/IconVerticalSolidList"/>
    <dgm:cxn modelId="{B379AE9D-C9ED-4373-A3C1-7CA56ADADBFB}" type="presParOf" srcId="{0849DD0C-C414-4C0D-87ED-A999EA993C9F}" destId="{DAD183BD-6AF0-49C6-944F-ABA8C468FF3C}" srcOrd="5" destOrd="0" presId="urn:microsoft.com/office/officeart/2018/2/layout/IconVerticalSolidList"/>
    <dgm:cxn modelId="{03BF5F4F-5133-4B52-900F-D5A4142CC153}" type="presParOf" srcId="{0849DD0C-C414-4C0D-87ED-A999EA993C9F}" destId="{C90B6308-7E7C-45D9-BA3B-D2935B1C1C5B}" srcOrd="6" destOrd="0" presId="urn:microsoft.com/office/officeart/2018/2/layout/IconVerticalSolidList"/>
    <dgm:cxn modelId="{A04A2D56-EA51-40F6-9F02-B7244E8B3B76}" type="presParOf" srcId="{C90B6308-7E7C-45D9-BA3B-D2935B1C1C5B}" destId="{03FD9191-5330-4A25-B0F8-0E566ECAE8DE}" srcOrd="0" destOrd="0" presId="urn:microsoft.com/office/officeart/2018/2/layout/IconVerticalSolidList"/>
    <dgm:cxn modelId="{03314BCC-A9F3-493B-B722-8DB893D5AC01}" type="presParOf" srcId="{C90B6308-7E7C-45D9-BA3B-D2935B1C1C5B}" destId="{1057B0C9-4ADB-426D-A839-50FD4961ABC8}" srcOrd="1" destOrd="0" presId="urn:microsoft.com/office/officeart/2018/2/layout/IconVerticalSolidList"/>
    <dgm:cxn modelId="{EEC85E98-6781-4923-8A77-A1AA1E082DFC}" type="presParOf" srcId="{C90B6308-7E7C-45D9-BA3B-D2935B1C1C5B}" destId="{5C7034DC-6AE0-4ED4-ABC3-04947499D3FB}" srcOrd="2" destOrd="0" presId="urn:microsoft.com/office/officeart/2018/2/layout/IconVerticalSolidList"/>
    <dgm:cxn modelId="{D98B6F2F-46DF-46F0-9F50-B7BEEFC127E2}" type="presParOf" srcId="{C90B6308-7E7C-45D9-BA3B-D2935B1C1C5B}" destId="{1892452B-913D-4454-83DE-EFA85705B26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EBD84A-3650-4E6F-A999-281E8A9D20C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023A21A-A7BD-4081-A08D-5C1751CB2A6E}">
      <dgm:prSet/>
      <dgm:spPr/>
      <dgm:t>
        <a:bodyPr/>
        <a:lstStyle/>
        <a:p>
          <a:r>
            <a:rPr lang="en-US" b="1" dirty="0"/>
            <a:t>CI/CD Readiness: Ready</a:t>
          </a:r>
          <a:endParaRPr lang="en-US" dirty="0"/>
        </a:p>
      </dgm:t>
    </dgm:pt>
    <dgm:pt modelId="{5FFABAA4-49AC-4294-B13E-1521BEDFE158}" type="parTrans" cxnId="{54A3D05C-9287-440A-8380-0C359F16A597}">
      <dgm:prSet/>
      <dgm:spPr/>
      <dgm:t>
        <a:bodyPr/>
        <a:lstStyle/>
        <a:p>
          <a:endParaRPr lang="en-US"/>
        </a:p>
      </dgm:t>
    </dgm:pt>
    <dgm:pt modelId="{397EBBB3-08D4-4D14-B2F2-81DCE63F3523}" type="sibTrans" cxnId="{54A3D05C-9287-440A-8380-0C359F16A597}">
      <dgm:prSet/>
      <dgm:spPr/>
      <dgm:t>
        <a:bodyPr/>
        <a:lstStyle/>
        <a:p>
          <a:endParaRPr lang="en-US"/>
        </a:p>
      </dgm:t>
    </dgm:pt>
    <dgm:pt modelId="{FEFCD90A-3FB9-46CF-9A82-635F6F45623A}">
      <dgm:prSet/>
      <dgm:spPr/>
      <dgm:t>
        <a:bodyPr/>
        <a:lstStyle/>
        <a:p>
          <a:r>
            <a:rPr lang="en-US" b="1" dirty="0"/>
            <a:t>✅ Implemented Components:</a:t>
          </a:r>
          <a:endParaRPr lang="en-US" dirty="0"/>
        </a:p>
      </dgm:t>
    </dgm:pt>
    <dgm:pt modelId="{35497C35-B917-4E33-BEFF-C0087323AD9E}" type="parTrans" cxnId="{94BD5766-8D78-4398-8F17-2E212AB27B50}">
      <dgm:prSet/>
      <dgm:spPr/>
      <dgm:t>
        <a:bodyPr/>
        <a:lstStyle/>
        <a:p>
          <a:endParaRPr lang="en-US"/>
        </a:p>
      </dgm:t>
    </dgm:pt>
    <dgm:pt modelId="{65B06E10-313A-4C62-B0EE-A5FEA1E3E44E}" type="sibTrans" cxnId="{94BD5766-8D78-4398-8F17-2E212AB27B50}">
      <dgm:prSet/>
      <dgm:spPr/>
      <dgm:t>
        <a:bodyPr/>
        <a:lstStyle/>
        <a:p>
          <a:endParaRPr lang="en-US"/>
        </a:p>
      </dgm:t>
    </dgm:pt>
    <dgm:pt modelId="{89A703E9-16D3-442A-AAFE-843CDE98D25F}">
      <dgm:prSet/>
      <dgm:spPr/>
      <dgm:t>
        <a:bodyPr/>
        <a:lstStyle/>
        <a:p>
          <a:r>
            <a:rPr lang="en-US" dirty="0"/>
            <a:t>- Repo Setup</a:t>
          </a:r>
        </a:p>
      </dgm:t>
    </dgm:pt>
    <dgm:pt modelId="{E9728A1C-8476-4116-B0F0-1CFC7C9D5C8D}" type="parTrans" cxnId="{8DAAAE2E-D590-4961-BD7B-D0CBE8BF9453}">
      <dgm:prSet/>
      <dgm:spPr/>
      <dgm:t>
        <a:bodyPr/>
        <a:lstStyle/>
        <a:p>
          <a:endParaRPr lang="en-US"/>
        </a:p>
      </dgm:t>
    </dgm:pt>
    <dgm:pt modelId="{190A1F2F-2B69-4F36-8245-1B2396C4AF17}" type="sibTrans" cxnId="{8DAAAE2E-D590-4961-BD7B-D0CBE8BF9453}">
      <dgm:prSet/>
      <dgm:spPr/>
      <dgm:t>
        <a:bodyPr/>
        <a:lstStyle/>
        <a:p>
          <a:endParaRPr lang="en-US"/>
        </a:p>
      </dgm:t>
    </dgm:pt>
    <dgm:pt modelId="{49C59AB3-2344-48E4-A320-8BAEA13122AA}">
      <dgm:prSet/>
      <dgm:spPr/>
      <dgm:t>
        <a:bodyPr/>
        <a:lstStyle/>
        <a:p>
          <a:r>
            <a:rPr lang="en-US" dirty="0"/>
            <a:t>- Code Review</a:t>
          </a:r>
        </a:p>
      </dgm:t>
    </dgm:pt>
    <dgm:pt modelId="{3A81F5A1-7490-475A-A12D-F2F4F94ABD75}" type="parTrans" cxnId="{9B1545E2-DCDD-4F9C-801B-A8BA70E42F85}">
      <dgm:prSet/>
      <dgm:spPr/>
      <dgm:t>
        <a:bodyPr/>
        <a:lstStyle/>
        <a:p>
          <a:endParaRPr lang="en-US"/>
        </a:p>
      </dgm:t>
    </dgm:pt>
    <dgm:pt modelId="{DFE8CE58-1ABD-4A79-AE96-1AE1FF6643D3}" type="sibTrans" cxnId="{9B1545E2-DCDD-4F9C-801B-A8BA70E42F85}">
      <dgm:prSet/>
      <dgm:spPr/>
      <dgm:t>
        <a:bodyPr/>
        <a:lstStyle/>
        <a:p>
          <a:endParaRPr lang="en-US"/>
        </a:p>
      </dgm:t>
    </dgm:pt>
    <dgm:pt modelId="{C7AF43A0-3428-498E-A1B5-AC6BB9217C49}">
      <dgm:prSet/>
      <dgm:spPr/>
      <dgm:t>
        <a:bodyPr/>
        <a:lstStyle/>
        <a:p>
          <a:r>
            <a:rPr lang="en-US" dirty="0"/>
            <a:t>- PR Trigger Build</a:t>
          </a:r>
        </a:p>
      </dgm:t>
    </dgm:pt>
    <dgm:pt modelId="{CC08C74A-26D2-427A-B910-18F533E04647}" type="parTrans" cxnId="{56102A17-6E0F-4E4C-B057-A44617DA977D}">
      <dgm:prSet/>
      <dgm:spPr/>
      <dgm:t>
        <a:bodyPr/>
        <a:lstStyle/>
        <a:p>
          <a:endParaRPr lang="en-US"/>
        </a:p>
      </dgm:t>
    </dgm:pt>
    <dgm:pt modelId="{41E90CF5-9C1A-4156-ADFD-895C8561B800}" type="sibTrans" cxnId="{56102A17-6E0F-4E4C-B057-A44617DA977D}">
      <dgm:prSet/>
      <dgm:spPr/>
      <dgm:t>
        <a:bodyPr/>
        <a:lstStyle/>
        <a:p>
          <a:endParaRPr lang="en-US"/>
        </a:p>
      </dgm:t>
    </dgm:pt>
    <dgm:pt modelId="{598B265B-044A-4DD7-BA7D-39E6615843AD}">
      <dgm:prSet/>
      <dgm:spPr/>
      <dgm:t>
        <a:bodyPr/>
        <a:lstStyle/>
        <a:p>
          <a:r>
            <a:rPr lang="en-US" dirty="0"/>
            <a:t>- Build Pipeline</a:t>
          </a:r>
        </a:p>
      </dgm:t>
    </dgm:pt>
    <dgm:pt modelId="{057BCE01-60B8-4DBF-B86B-F6970FB44E19}" type="parTrans" cxnId="{50716691-B813-4C25-976A-478FCF764CAD}">
      <dgm:prSet/>
      <dgm:spPr/>
      <dgm:t>
        <a:bodyPr/>
        <a:lstStyle/>
        <a:p>
          <a:endParaRPr lang="en-US"/>
        </a:p>
      </dgm:t>
    </dgm:pt>
    <dgm:pt modelId="{5F3F1FD5-1349-45E8-8178-A839F336455B}" type="sibTrans" cxnId="{50716691-B813-4C25-976A-478FCF764CAD}">
      <dgm:prSet/>
      <dgm:spPr/>
      <dgm:t>
        <a:bodyPr/>
        <a:lstStyle/>
        <a:p>
          <a:endParaRPr lang="en-US"/>
        </a:p>
      </dgm:t>
    </dgm:pt>
    <dgm:pt modelId="{0D1AD35A-3417-41E8-9F7D-8DDE335B8D51}">
      <dgm:prSet/>
      <dgm:spPr/>
      <dgm:t>
        <a:bodyPr/>
        <a:lstStyle/>
        <a:p>
          <a:r>
            <a:rPr lang="en-US" dirty="0"/>
            <a:t>- Signing in Stage</a:t>
          </a:r>
        </a:p>
      </dgm:t>
    </dgm:pt>
    <dgm:pt modelId="{9039898A-2E7C-4A4C-94F7-7CE70DD1F4E7}" type="parTrans" cxnId="{F74CAD0F-BF05-4F00-B98E-9D2306F0AD7C}">
      <dgm:prSet/>
      <dgm:spPr/>
      <dgm:t>
        <a:bodyPr/>
        <a:lstStyle/>
        <a:p>
          <a:endParaRPr lang="en-US"/>
        </a:p>
      </dgm:t>
    </dgm:pt>
    <dgm:pt modelId="{34A3A722-985D-4E54-8846-C9CE34B3A4FC}" type="sibTrans" cxnId="{F74CAD0F-BF05-4F00-B98E-9D2306F0AD7C}">
      <dgm:prSet/>
      <dgm:spPr/>
      <dgm:t>
        <a:bodyPr/>
        <a:lstStyle/>
        <a:p>
          <a:endParaRPr lang="en-US"/>
        </a:p>
      </dgm:t>
    </dgm:pt>
    <dgm:pt modelId="{685D7679-25CE-4C88-94E1-70462BD6D230}">
      <dgm:prSet/>
      <dgm:spPr/>
      <dgm:t>
        <a:bodyPr/>
        <a:lstStyle/>
        <a:p>
          <a:r>
            <a:rPr lang="en-US" dirty="0"/>
            <a:t>- Email Alerts</a:t>
          </a:r>
        </a:p>
      </dgm:t>
    </dgm:pt>
    <dgm:pt modelId="{F8044E32-654F-49C6-A749-1C1F0226D2A9}" type="parTrans" cxnId="{8900107F-A457-420D-9A29-10DA8CB3B140}">
      <dgm:prSet/>
      <dgm:spPr/>
      <dgm:t>
        <a:bodyPr/>
        <a:lstStyle/>
        <a:p>
          <a:endParaRPr lang="en-US"/>
        </a:p>
      </dgm:t>
    </dgm:pt>
    <dgm:pt modelId="{7EBD0C64-AB2B-44F9-B3CA-2261130E1DE1}" type="sibTrans" cxnId="{8900107F-A457-420D-9A29-10DA8CB3B140}">
      <dgm:prSet/>
      <dgm:spPr/>
      <dgm:t>
        <a:bodyPr/>
        <a:lstStyle/>
        <a:p>
          <a:endParaRPr lang="en-US"/>
        </a:p>
      </dgm:t>
    </dgm:pt>
    <dgm:pt modelId="{57DC45BB-FB82-44FD-A242-A122BD2B2055}">
      <dgm:prSet/>
      <dgm:spPr/>
      <dgm:t>
        <a:bodyPr/>
        <a:lstStyle/>
        <a:p>
          <a:r>
            <a:rPr lang="en-US" dirty="0"/>
            <a:t>- Sanity Test</a:t>
          </a:r>
        </a:p>
      </dgm:t>
    </dgm:pt>
    <dgm:pt modelId="{844D5A8C-B7AF-4C7B-99C4-C1FDC1C1BD70}" type="parTrans" cxnId="{E06C950A-360F-4B3C-B7EB-F695DF09E92D}">
      <dgm:prSet/>
      <dgm:spPr/>
      <dgm:t>
        <a:bodyPr/>
        <a:lstStyle/>
        <a:p>
          <a:endParaRPr lang="en-US"/>
        </a:p>
      </dgm:t>
    </dgm:pt>
    <dgm:pt modelId="{BB107937-58D8-4A60-952F-3C11F9C0B204}" type="sibTrans" cxnId="{E06C950A-360F-4B3C-B7EB-F695DF09E92D}">
      <dgm:prSet/>
      <dgm:spPr/>
      <dgm:t>
        <a:bodyPr/>
        <a:lstStyle/>
        <a:p>
          <a:endParaRPr lang="en-US"/>
        </a:p>
      </dgm:t>
    </dgm:pt>
    <dgm:pt modelId="{8B3FB8D5-16BD-42C6-96E3-CEEB45608B83}">
      <dgm:prSet/>
      <dgm:spPr/>
      <dgm:t>
        <a:bodyPr/>
        <a:lstStyle/>
        <a:p>
          <a:r>
            <a:rPr lang="en-US" dirty="0"/>
            <a:t>- Continuous Delivery</a:t>
          </a:r>
        </a:p>
      </dgm:t>
    </dgm:pt>
    <dgm:pt modelId="{B5E4EA84-82CC-4760-89BB-C9A6913A3F11}" type="parTrans" cxnId="{CD42FEEE-2D0C-4982-BEAA-52756768118C}">
      <dgm:prSet/>
      <dgm:spPr/>
      <dgm:t>
        <a:bodyPr/>
        <a:lstStyle/>
        <a:p>
          <a:endParaRPr lang="en-US"/>
        </a:p>
      </dgm:t>
    </dgm:pt>
    <dgm:pt modelId="{0101B68C-139C-4CD8-919E-4308CA2A2299}" type="sibTrans" cxnId="{CD42FEEE-2D0C-4982-BEAA-52756768118C}">
      <dgm:prSet/>
      <dgm:spPr/>
      <dgm:t>
        <a:bodyPr/>
        <a:lstStyle/>
        <a:p>
          <a:endParaRPr lang="en-US"/>
        </a:p>
      </dgm:t>
    </dgm:pt>
    <dgm:pt modelId="{F1611898-4922-45EF-80F9-D5BFA2FD797A}" type="pres">
      <dgm:prSet presAssocID="{88EBD84A-3650-4E6F-A999-281E8A9D20CF}" presName="linear" presStyleCnt="0">
        <dgm:presLayoutVars>
          <dgm:animLvl val="lvl"/>
          <dgm:resizeHandles val="exact"/>
        </dgm:presLayoutVars>
      </dgm:prSet>
      <dgm:spPr/>
    </dgm:pt>
    <dgm:pt modelId="{A3F29CDD-6E21-4FAB-9019-6BD79160A89C}" type="pres">
      <dgm:prSet presAssocID="{C023A21A-A7BD-4081-A08D-5C1751CB2A6E}" presName="parentText" presStyleLbl="node1" presStyleIdx="0" presStyleCnt="2">
        <dgm:presLayoutVars>
          <dgm:chMax val="0"/>
          <dgm:bulletEnabled val="1"/>
        </dgm:presLayoutVars>
      </dgm:prSet>
      <dgm:spPr/>
    </dgm:pt>
    <dgm:pt modelId="{26F58DB8-9206-447D-9A71-A12B82857654}" type="pres">
      <dgm:prSet presAssocID="{397EBBB3-08D4-4D14-B2F2-81DCE63F3523}" presName="spacer" presStyleCnt="0"/>
      <dgm:spPr/>
    </dgm:pt>
    <dgm:pt modelId="{96FCE1B9-CE05-4FBA-ACC4-FB4B40BEA610}" type="pres">
      <dgm:prSet presAssocID="{FEFCD90A-3FB9-46CF-9A82-635F6F45623A}" presName="parentText" presStyleLbl="node1" presStyleIdx="1" presStyleCnt="2" custLinFactNeighborY="-623">
        <dgm:presLayoutVars>
          <dgm:chMax val="0"/>
          <dgm:bulletEnabled val="1"/>
        </dgm:presLayoutVars>
      </dgm:prSet>
      <dgm:spPr/>
    </dgm:pt>
    <dgm:pt modelId="{D9127A81-5673-4F97-84ED-8A01E300CB8A}" type="pres">
      <dgm:prSet presAssocID="{FEFCD90A-3FB9-46CF-9A82-635F6F45623A}" presName="childText" presStyleLbl="revTx" presStyleIdx="0" presStyleCnt="1">
        <dgm:presLayoutVars>
          <dgm:bulletEnabled val="1"/>
        </dgm:presLayoutVars>
      </dgm:prSet>
      <dgm:spPr/>
    </dgm:pt>
  </dgm:ptLst>
  <dgm:cxnLst>
    <dgm:cxn modelId="{07765803-ECA8-4475-99EE-0E570A302984}" type="presOf" srcId="{88EBD84A-3650-4E6F-A999-281E8A9D20CF}" destId="{F1611898-4922-45EF-80F9-D5BFA2FD797A}" srcOrd="0" destOrd="0" presId="urn:microsoft.com/office/officeart/2005/8/layout/vList2"/>
    <dgm:cxn modelId="{E06C950A-360F-4B3C-B7EB-F695DF09E92D}" srcId="{FEFCD90A-3FB9-46CF-9A82-635F6F45623A}" destId="{57DC45BB-FB82-44FD-A242-A122BD2B2055}" srcOrd="6" destOrd="0" parTransId="{844D5A8C-B7AF-4C7B-99C4-C1FDC1C1BD70}" sibTransId="{BB107937-58D8-4A60-952F-3C11F9C0B204}"/>
    <dgm:cxn modelId="{F74CAD0F-BF05-4F00-B98E-9D2306F0AD7C}" srcId="{FEFCD90A-3FB9-46CF-9A82-635F6F45623A}" destId="{0D1AD35A-3417-41E8-9F7D-8DDE335B8D51}" srcOrd="4" destOrd="0" parTransId="{9039898A-2E7C-4A4C-94F7-7CE70DD1F4E7}" sibTransId="{34A3A722-985D-4E54-8846-C9CE34B3A4FC}"/>
    <dgm:cxn modelId="{56102A17-6E0F-4E4C-B057-A44617DA977D}" srcId="{FEFCD90A-3FB9-46CF-9A82-635F6F45623A}" destId="{C7AF43A0-3428-498E-A1B5-AC6BB9217C49}" srcOrd="2" destOrd="0" parTransId="{CC08C74A-26D2-427A-B910-18F533E04647}" sibTransId="{41E90CF5-9C1A-4156-ADFD-895C8561B800}"/>
    <dgm:cxn modelId="{62220518-BA49-4CD0-B8EE-1A103B13D652}" type="presOf" srcId="{FEFCD90A-3FB9-46CF-9A82-635F6F45623A}" destId="{96FCE1B9-CE05-4FBA-ACC4-FB4B40BEA610}" srcOrd="0" destOrd="0" presId="urn:microsoft.com/office/officeart/2005/8/layout/vList2"/>
    <dgm:cxn modelId="{8DAAAE2E-D590-4961-BD7B-D0CBE8BF9453}" srcId="{FEFCD90A-3FB9-46CF-9A82-635F6F45623A}" destId="{89A703E9-16D3-442A-AAFE-843CDE98D25F}" srcOrd="0" destOrd="0" parTransId="{E9728A1C-8476-4116-B0F0-1CFC7C9D5C8D}" sibTransId="{190A1F2F-2B69-4F36-8245-1B2396C4AF17}"/>
    <dgm:cxn modelId="{54A3D05C-9287-440A-8380-0C359F16A597}" srcId="{88EBD84A-3650-4E6F-A999-281E8A9D20CF}" destId="{C023A21A-A7BD-4081-A08D-5C1751CB2A6E}" srcOrd="0" destOrd="0" parTransId="{5FFABAA4-49AC-4294-B13E-1521BEDFE158}" sibTransId="{397EBBB3-08D4-4D14-B2F2-81DCE63F3523}"/>
    <dgm:cxn modelId="{94BD5766-8D78-4398-8F17-2E212AB27B50}" srcId="{88EBD84A-3650-4E6F-A999-281E8A9D20CF}" destId="{FEFCD90A-3FB9-46CF-9A82-635F6F45623A}" srcOrd="1" destOrd="0" parTransId="{35497C35-B917-4E33-BEFF-C0087323AD9E}" sibTransId="{65B06E10-313A-4C62-B0EE-A5FEA1E3E44E}"/>
    <dgm:cxn modelId="{76DD9C69-C2CB-4C60-8B21-987884EA892A}" type="presOf" srcId="{8B3FB8D5-16BD-42C6-96E3-CEEB45608B83}" destId="{D9127A81-5673-4F97-84ED-8A01E300CB8A}" srcOrd="0" destOrd="7" presId="urn:microsoft.com/office/officeart/2005/8/layout/vList2"/>
    <dgm:cxn modelId="{D526F459-52D6-4D56-8745-3AFD226FA06F}" type="presOf" srcId="{49C59AB3-2344-48E4-A320-8BAEA13122AA}" destId="{D9127A81-5673-4F97-84ED-8A01E300CB8A}" srcOrd="0" destOrd="1" presId="urn:microsoft.com/office/officeart/2005/8/layout/vList2"/>
    <dgm:cxn modelId="{8900107F-A457-420D-9A29-10DA8CB3B140}" srcId="{FEFCD90A-3FB9-46CF-9A82-635F6F45623A}" destId="{685D7679-25CE-4C88-94E1-70462BD6D230}" srcOrd="5" destOrd="0" parTransId="{F8044E32-654F-49C6-A749-1C1F0226D2A9}" sibTransId="{7EBD0C64-AB2B-44F9-B3CA-2261130E1DE1}"/>
    <dgm:cxn modelId="{C1F7808F-C85A-4618-AABF-25A7E67F8A8D}" type="presOf" srcId="{57DC45BB-FB82-44FD-A242-A122BD2B2055}" destId="{D9127A81-5673-4F97-84ED-8A01E300CB8A}" srcOrd="0" destOrd="6" presId="urn:microsoft.com/office/officeart/2005/8/layout/vList2"/>
    <dgm:cxn modelId="{50716691-B813-4C25-976A-478FCF764CAD}" srcId="{FEFCD90A-3FB9-46CF-9A82-635F6F45623A}" destId="{598B265B-044A-4DD7-BA7D-39E6615843AD}" srcOrd="3" destOrd="0" parTransId="{057BCE01-60B8-4DBF-B86B-F6970FB44E19}" sibTransId="{5F3F1FD5-1349-45E8-8178-A839F336455B}"/>
    <dgm:cxn modelId="{FBFDD991-D876-4D36-88C3-4AA02689F0C0}" type="presOf" srcId="{C7AF43A0-3428-498E-A1B5-AC6BB9217C49}" destId="{D9127A81-5673-4F97-84ED-8A01E300CB8A}" srcOrd="0" destOrd="2" presId="urn:microsoft.com/office/officeart/2005/8/layout/vList2"/>
    <dgm:cxn modelId="{9E373898-0ED4-47B4-92EF-88B28D4B91E8}" type="presOf" srcId="{89A703E9-16D3-442A-AAFE-843CDE98D25F}" destId="{D9127A81-5673-4F97-84ED-8A01E300CB8A}" srcOrd="0" destOrd="0" presId="urn:microsoft.com/office/officeart/2005/8/layout/vList2"/>
    <dgm:cxn modelId="{22D0C69A-C8C2-45A2-9FDD-D747D2F798A6}" type="presOf" srcId="{598B265B-044A-4DD7-BA7D-39E6615843AD}" destId="{D9127A81-5673-4F97-84ED-8A01E300CB8A}" srcOrd="0" destOrd="3" presId="urn:microsoft.com/office/officeart/2005/8/layout/vList2"/>
    <dgm:cxn modelId="{A6FF06AD-3843-4973-8684-DFA59DEEC34E}" type="presOf" srcId="{0D1AD35A-3417-41E8-9F7D-8DDE335B8D51}" destId="{D9127A81-5673-4F97-84ED-8A01E300CB8A}" srcOrd="0" destOrd="4" presId="urn:microsoft.com/office/officeart/2005/8/layout/vList2"/>
    <dgm:cxn modelId="{D6AE4AAF-156E-47B8-80E4-005216CB07BE}" type="presOf" srcId="{685D7679-25CE-4C88-94E1-70462BD6D230}" destId="{D9127A81-5673-4F97-84ED-8A01E300CB8A}" srcOrd="0" destOrd="5" presId="urn:microsoft.com/office/officeart/2005/8/layout/vList2"/>
    <dgm:cxn modelId="{9B1545E2-DCDD-4F9C-801B-A8BA70E42F85}" srcId="{FEFCD90A-3FB9-46CF-9A82-635F6F45623A}" destId="{49C59AB3-2344-48E4-A320-8BAEA13122AA}" srcOrd="1" destOrd="0" parTransId="{3A81F5A1-7490-475A-A12D-F2F4F94ABD75}" sibTransId="{DFE8CE58-1ABD-4A79-AE96-1AE1FF6643D3}"/>
    <dgm:cxn modelId="{1AC1B6E4-D3BB-410D-8B6A-6B772B0DF9C3}" type="presOf" srcId="{C023A21A-A7BD-4081-A08D-5C1751CB2A6E}" destId="{A3F29CDD-6E21-4FAB-9019-6BD79160A89C}" srcOrd="0" destOrd="0" presId="urn:microsoft.com/office/officeart/2005/8/layout/vList2"/>
    <dgm:cxn modelId="{CD42FEEE-2D0C-4982-BEAA-52756768118C}" srcId="{FEFCD90A-3FB9-46CF-9A82-635F6F45623A}" destId="{8B3FB8D5-16BD-42C6-96E3-CEEB45608B83}" srcOrd="7" destOrd="0" parTransId="{B5E4EA84-82CC-4760-89BB-C9A6913A3F11}" sibTransId="{0101B68C-139C-4CD8-919E-4308CA2A2299}"/>
    <dgm:cxn modelId="{D48089EE-8C0F-497B-9E48-6D4803A593BC}" type="presParOf" srcId="{F1611898-4922-45EF-80F9-D5BFA2FD797A}" destId="{A3F29CDD-6E21-4FAB-9019-6BD79160A89C}" srcOrd="0" destOrd="0" presId="urn:microsoft.com/office/officeart/2005/8/layout/vList2"/>
    <dgm:cxn modelId="{3580598B-F105-4175-A084-B5527EA7C297}" type="presParOf" srcId="{F1611898-4922-45EF-80F9-D5BFA2FD797A}" destId="{26F58DB8-9206-447D-9A71-A12B82857654}" srcOrd="1" destOrd="0" presId="urn:microsoft.com/office/officeart/2005/8/layout/vList2"/>
    <dgm:cxn modelId="{A21E5BA0-A3DC-47A7-AAFD-942E5D5462D5}" type="presParOf" srcId="{F1611898-4922-45EF-80F9-D5BFA2FD797A}" destId="{96FCE1B9-CE05-4FBA-ACC4-FB4B40BEA610}" srcOrd="2" destOrd="0" presId="urn:microsoft.com/office/officeart/2005/8/layout/vList2"/>
    <dgm:cxn modelId="{9F537E21-E6CA-4FB9-AB98-6CDAC51BD53E}" type="presParOf" srcId="{F1611898-4922-45EF-80F9-D5BFA2FD797A}" destId="{D9127A81-5673-4F97-84ED-8A01E300CB8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EE139-92C8-4153-9928-8C4F1BA62EC8}">
      <dsp:nvSpPr>
        <dsp:cNvPr id="0" name=""/>
        <dsp:cNvSpPr/>
      </dsp:nvSpPr>
      <dsp:spPr>
        <a:xfrm>
          <a:off x="0" y="398"/>
          <a:ext cx="78867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F32C08-BEF0-4D31-873B-8C7D4844DE8D}">
      <dsp:nvSpPr>
        <dsp:cNvPr id="0" name=""/>
        <dsp:cNvSpPr/>
      </dsp:nvSpPr>
      <dsp:spPr>
        <a:xfrm>
          <a:off x="0" y="398"/>
          <a:ext cx="7886700"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CI/CD Roadmap Overview</a:t>
          </a:r>
        </a:p>
      </dsp:txBody>
      <dsp:txXfrm>
        <a:off x="0" y="398"/>
        <a:ext cx="7886700" cy="652541"/>
      </dsp:txXfrm>
    </dsp:sp>
    <dsp:sp modelId="{7FE1752B-FA07-49DF-9B54-9E9A9A039849}">
      <dsp:nvSpPr>
        <dsp:cNvPr id="0" name=""/>
        <dsp:cNvSpPr/>
      </dsp:nvSpPr>
      <dsp:spPr>
        <a:xfrm>
          <a:off x="0" y="652939"/>
          <a:ext cx="78867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84ADB-F495-4AFD-A286-FE64766B7ECF}">
      <dsp:nvSpPr>
        <dsp:cNvPr id="0" name=""/>
        <dsp:cNvSpPr/>
      </dsp:nvSpPr>
      <dsp:spPr>
        <a:xfrm>
          <a:off x="0" y="652939"/>
          <a:ext cx="7886700"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TRISTAN AgS 2024 CI/CD Milestone Timeline – September 30, 2025</a:t>
          </a:r>
          <a:endParaRPr lang="en-US" sz="2100" kern="1200" dirty="0"/>
        </a:p>
      </dsp:txBody>
      <dsp:txXfrm>
        <a:off x="0" y="652939"/>
        <a:ext cx="7886700" cy="652541"/>
      </dsp:txXfrm>
    </dsp:sp>
    <dsp:sp modelId="{F601B10F-70EC-4128-8107-DD0E7899B031}">
      <dsp:nvSpPr>
        <dsp:cNvPr id="0" name=""/>
        <dsp:cNvSpPr/>
      </dsp:nvSpPr>
      <dsp:spPr>
        <a:xfrm>
          <a:off x="0" y="1305481"/>
          <a:ext cx="78867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6ACE8A-DA4C-44CA-8AE9-19540E2171FF}">
      <dsp:nvSpPr>
        <dsp:cNvPr id="0" name=""/>
        <dsp:cNvSpPr/>
      </dsp:nvSpPr>
      <dsp:spPr>
        <a:xfrm>
          <a:off x="0" y="1305481"/>
          <a:ext cx="7886700"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n-NO" sz="2100" kern="1200"/>
            <a:t>Brickyard and Dover Platform - CI/CD Status</a:t>
          </a:r>
          <a:endParaRPr lang="en-US" sz="2100" kern="1200"/>
        </a:p>
      </dsp:txBody>
      <dsp:txXfrm>
        <a:off x="0" y="1305481"/>
        <a:ext cx="7886700" cy="652541"/>
      </dsp:txXfrm>
    </dsp:sp>
    <dsp:sp modelId="{1CBBC428-E07B-4797-A243-6F686EB20F2B}">
      <dsp:nvSpPr>
        <dsp:cNvPr id="0" name=""/>
        <dsp:cNvSpPr/>
      </dsp:nvSpPr>
      <dsp:spPr>
        <a:xfrm>
          <a:off x="0" y="1958022"/>
          <a:ext cx="78867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379E9-A732-4202-89FB-26663D22CE7C}">
      <dsp:nvSpPr>
        <dsp:cNvPr id="0" name=""/>
        <dsp:cNvSpPr/>
      </dsp:nvSpPr>
      <dsp:spPr>
        <a:xfrm>
          <a:off x="0" y="1958022"/>
          <a:ext cx="7886700"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n-NO" sz="2100" kern="1200"/>
            <a:t>Monitorning the Tristan and Email alerts</a:t>
          </a:r>
          <a:endParaRPr lang="en-US" sz="2100" kern="1200"/>
        </a:p>
      </dsp:txBody>
      <dsp:txXfrm>
        <a:off x="0" y="1958022"/>
        <a:ext cx="7886700" cy="652541"/>
      </dsp:txXfrm>
    </dsp:sp>
    <dsp:sp modelId="{76158A3C-46C0-411C-9285-C4054C5CBD91}">
      <dsp:nvSpPr>
        <dsp:cNvPr id="0" name=""/>
        <dsp:cNvSpPr/>
      </dsp:nvSpPr>
      <dsp:spPr>
        <a:xfrm>
          <a:off x="0" y="2610564"/>
          <a:ext cx="78867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E9DF7-3084-421B-B46D-337616AC69E9}">
      <dsp:nvSpPr>
        <dsp:cNvPr id="0" name=""/>
        <dsp:cNvSpPr/>
      </dsp:nvSpPr>
      <dsp:spPr>
        <a:xfrm>
          <a:off x="0" y="2610564"/>
          <a:ext cx="7886700"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Conclusion Summary: TRISTAN AgS 2024 CI/CD Delivery</a:t>
          </a:r>
        </a:p>
      </dsp:txBody>
      <dsp:txXfrm>
        <a:off x="0" y="2610564"/>
        <a:ext cx="7886700" cy="652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106DF-9887-44D3-B342-32D0A9EC2D4E}">
      <dsp:nvSpPr>
        <dsp:cNvPr id="0" name=""/>
        <dsp:cNvSpPr/>
      </dsp:nvSpPr>
      <dsp:spPr>
        <a:xfrm>
          <a:off x="0" y="1354"/>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8CCF78-B794-4623-9406-D4FF46161048}">
      <dsp:nvSpPr>
        <dsp:cNvPr id="0" name=""/>
        <dsp:cNvSpPr/>
      </dsp:nvSpPr>
      <dsp:spPr>
        <a:xfrm>
          <a:off x="207661" y="155813"/>
          <a:ext cx="377565" cy="377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AF790-02AE-4F0B-81BB-8C272D336C90}">
      <dsp:nvSpPr>
        <dsp:cNvPr id="0" name=""/>
        <dsp:cNvSpPr/>
      </dsp:nvSpPr>
      <dsp:spPr>
        <a:xfrm>
          <a:off x="792888" y="1354"/>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800100">
            <a:lnSpc>
              <a:spcPct val="90000"/>
            </a:lnSpc>
            <a:spcBef>
              <a:spcPct val="0"/>
            </a:spcBef>
            <a:spcAft>
              <a:spcPct val="35000"/>
            </a:spcAft>
            <a:buNone/>
          </a:pPr>
          <a:r>
            <a:rPr lang="en-IN" sz="1800" kern="1200" dirty="0"/>
            <a:t>Final Delivery Date: September 30, 2025</a:t>
          </a:r>
          <a:endParaRPr lang="en-US" sz="1800" kern="1200" dirty="0"/>
        </a:p>
      </dsp:txBody>
      <dsp:txXfrm>
        <a:off x="792888" y="1354"/>
        <a:ext cx="7093811" cy="686483"/>
      </dsp:txXfrm>
    </dsp:sp>
    <dsp:sp modelId="{030C7178-FC2D-449D-8B33-F8B46994EFA8}">
      <dsp:nvSpPr>
        <dsp:cNvPr id="0" name=""/>
        <dsp:cNvSpPr/>
      </dsp:nvSpPr>
      <dsp:spPr>
        <a:xfrm>
          <a:off x="0" y="859458"/>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D1ACD-BCB9-4AE4-B95A-99289DAED9ED}">
      <dsp:nvSpPr>
        <dsp:cNvPr id="0" name=""/>
        <dsp:cNvSpPr/>
      </dsp:nvSpPr>
      <dsp:spPr>
        <a:xfrm>
          <a:off x="207661" y="1013917"/>
          <a:ext cx="377565" cy="377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CCD4-A54C-4D3F-938E-70EBFEC87FE7}">
      <dsp:nvSpPr>
        <dsp:cNvPr id="0" name=""/>
        <dsp:cNvSpPr/>
      </dsp:nvSpPr>
      <dsp:spPr>
        <a:xfrm>
          <a:off x="792888" y="859458"/>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800100">
            <a:lnSpc>
              <a:spcPct val="90000"/>
            </a:lnSpc>
            <a:spcBef>
              <a:spcPct val="0"/>
            </a:spcBef>
            <a:spcAft>
              <a:spcPct val="35000"/>
            </a:spcAft>
            <a:buNone/>
          </a:pPr>
          <a:r>
            <a:rPr lang="en-IN" sz="1800" kern="1200" dirty="0"/>
            <a:t>Platforms: Brickyard/Valencia (Ready), Dover (Ready), Donnington (In progress)</a:t>
          </a:r>
          <a:endParaRPr lang="en-US" sz="1800" kern="1200" dirty="0"/>
        </a:p>
      </dsp:txBody>
      <dsp:txXfrm>
        <a:off x="792888" y="859458"/>
        <a:ext cx="7093811" cy="686483"/>
      </dsp:txXfrm>
    </dsp:sp>
    <dsp:sp modelId="{AFC7A12B-ED84-42E2-A77F-775FC64F399C}">
      <dsp:nvSpPr>
        <dsp:cNvPr id="0" name=""/>
        <dsp:cNvSpPr/>
      </dsp:nvSpPr>
      <dsp:spPr>
        <a:xfrm>
          <a:off x="0" y="1726809"/>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B1F2B-CD57-498B-AA01-2A06181A5BEC}">
      <dsp:nvSpPr>
        <dsp:cNvPr id="0" name=""/>
        <dsp:cNvSpPr/>
      </dsp:nvSpPr>
      <dsp:spPr>
        <a:xfrm>
          <a:off x="207661" y="1872021"/>
          <a:ext cx="377565" cy="377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07A23F-039E-407E-9CA8-37F5219072FF}">
      <dsp:nvSpPr>
        <dsp:cNvPr id="0" name=""/>
        <dsp:cNvSpPr/>
      </dsp:nvSpPr>
      <dsp:spPr>
        <a:xfrm>
          <a:off x="792888" y="1717562"/>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800100">
            <a:lnSpc>
              <a:spcPct val="90000"/>
            </a:lnSpc>
            <a:spcBef>
              <a:spcPct val="0"/>
            </a:spcBef>
            <a:spcAft>
              <a:spcPct val="35000"/>
            </a:spcAft>
            <a:buNone/>
          </a:pPr>
          <a:r>
            <a:rPr lang="en-IN" sz="1800" kern="1200" dirty="0"/>
            <a:t>Branch Transition: main(TOT) → Tristan development</a:t>
          </a:r>
          <a:endParaRPr lang="en-US" sz="1800" kern="1200" dirty="0"/>
        </a:p>
      </dsp:txBody>
      <dsp:txXfrm>
        <a:off x="792888" y="1717562"/>
        <a:ext cx="7093811" cy="686483"/>
      </dsp:txXfrm>
    </dsp:sp>
    <dsp:sp modelId="{03FD9191-5330-4A25-B0F8-0E566ECAE8DE}">
      <dsp:nvSpPr>
        <dsp:cNvPr id="0" name=""/>
        <dsp:cNvSpPr/>
      </dsp:nvSpPr>
      <dsp:spPr>
        <a:xfrm>
          <a:off x="0" y="2575666"/>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7B0C9-4ADB-426D-A839-50FD4961ABC8}">
      <dsp:nvSpPr>
        <dsp:cNvPr id="0" name=""/>
        <dsp:cNvSpPr/>
      </dsp:nvSpPr>
      <dsp:spPr>
        <a:xfrm>
          <a:off x="207661" y="2730125"/>
          <a:ext cx="377565" cy="377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92452B-913D-4454-83DE-EFA85705B267}">
      <dsp:nvSpPr>
        <dsp:cNvPr id="0" name=""/>
        <dsp:cNvSpPr/>
      </dsp:nvSpPr>
      <dsp:spPr>
        <a:xfrm>
          <a:off x="792888" y="2575666"/>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800100">
            <a:lnSpc>
              <a:spcPct val="90000"/>
            </a:lnSpc>
            <a:spcBef>
              <a:spcPct val="0"/>
            </a:spcBef>
            <a:spcAft>
              <a:spcPct val="35000"/>
            </a:spcAft>
            <a:buNone/>
          </a:pPr>
          <a:r>
            <a:rPr lang="en-IN" sz="1800" kern="1200" dirty="0"/>
            <a:t>CI/CD Scope: Repo setup, Code Review, PR Triggers, Build Pipeline, Signing, Email Alerts, Sanity Tests, Continuous Delivery</a:t>
          </a:r>
          <a:endParaRPr lang="en-US" sz="1800" kern="1200" dirty="0"/>
        </a:p>
      </dsp:txBody>
      <dsp:txXfrm>
        <a:off x="792888" y="2575666"/>
        <a:ext cx="7093811" cy="6864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29CDD-6E21-4FAB-9019-6BD79160A89C}">
      <dsp:nvSpPr>
        <dsp:cNvPr id="0" name=""/>
        <dsp:cNvSpPr/>
      </dsp:nvSpPr>
      <dsp:spPr>
        <a:xfrm>
          <a:off x="0" y="70999"/>
          <a:ext cx="4243191" cy="4699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CI/CD Readiness: Ready</a:t>
          </a:r>
          <a:endParaRPr lang="en-US" sz="1800" kern="1200" dirty="0"/>
        </a:p>
      </dsp:txBody>
      <dsp:txXfrm>
        <a:off x="22939" y="93938"/>
        <a:ext cx="4197313" cy="424023"/>
      </dsp:txXfrm>
    </dsp:sp>
    <dsp:sp modelId="{96FCE1B9-CE05-4FBA-ACC4-FB4B40BEA610}">
      <dsp:nvSpPr>
        <dsp:cNvPr id="0" name=""/>
        <dsp:cNvSpPr/>
      </dsp:nvSpPr>
      <dsp:spPr>
        <a:xfrm>
          <a:off x="0" y="580669"/>
          <a:ext cx="4243191" cy="4699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 Implemented Components:</a:t>
          </a:r>
          <a:endParaRPr lang="en-US" sz="1800" kern="1200" dirty="0"/>
        </a:p>
      </dsp:txBody>
      <dsp:txXfrm>
        <a:off x="22939" y="603608"/>
        <a:ext cx="4197313" cy="424023"/>
      </dsp:txXfrm>
    </dsp:sp>
    <dsp:sp modelId="{D9127A81-5673-4F97-84ED-8A01E300CB8A}">
      <dsp:nvSpPr>
        <dsp:cNvPr id="0" name=""/>
        <dsp:cNvSpPr/>
      </dsp:nvSpPr>
      <dsp:spPr>
        <a:xfrm>
          <a:off x="0" y="1062641"/>
          <a:ext cx="4243191" cy="1937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72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 Repo Setup</a:t>
          </a:r>
        </a:p>
        <a:p>
          <a:pPr marL="114300" lvl="1" indent="-114300" algn="l" defTabSz="622300">
            <a:lnSpc>
              <a:spcPct val="90000"/>
            </a:lnSpc>
            <a:spcBef>
              <a:spcPct val="0"/>
            </a:spcBef>
            <a:spcAft>
              <a:spcPct val="20000"/>
            </a:spcAft>
            <a:buChar char="•"/>
          </a:pPr>
          <a:r>
            <a:rPr lang="en-US" sz="1400" kern="1200" dirty="0"/>
            <a:t>- Code Review</a:t>
          </a:r>
        </a:p>
        <a:p>
          <a:pPr marL="114300" lvl="1" indent="-114300" algn="l" defTabSz="622300">
            <a:lnSpc>
              <a:spcPct val="90000"/>
            </a:lnSpc>
            <a:spcBef>
              <a:spcPct val="0"/>
            </a:spcBef>
            <a:spcAft>
              <a:spcPct val="20000"/>
            </a:spcAft>
            <a:buChar char="•"/>
          </a:pPr>
          <a:r>
            <a:rPr lang="en-US" sz="1400" kern="1200" dirty="0"/>
            <a:t>- PR Trigger Build</a:t>
          </a:r>
        </a:p>
        <a:p>
          <a:pPr marL="114300" lvl="1" indent="-114300" algn="l" defTabSz="622300">
            <a:lnSpc>
              <a:spcPct val="90000"/>
            </a:lnSpc>
            <a:spcBef>
              <a:spcPct val="0"/>
            </a:spcBef>
            <a:spcAft>
              <a:spcPct val="20000"/>
            </a:spcAft>
            <a:buChar char="•"/>
          </a:pPr>
          <a:r>
            <a:rPr lang="en-US" sz="1400" kern="1200" dirty="0"/>
            <a:t>- Build Pipeline</a:t>
          </a:r>
        </a:p>
        <a:p>
          <a:pPr marL="114300" lvl="1" indent="-114300" algn="l" defTabSz="622300">
            <a:lnSpc>
              <a:spcPct val="90000"/>
            </a:lnSpc>
            <a:spcBef>
              <a:spcPct val="0"/>
            </a:spcBef>
            <a:spcAft>
              <a:spcPct val="20000"/>
            </a:spcAft>
            <a:buChar char="•"/>
          </a:pPr>
          <a:r>
            <a:rPr lang="en-US" sz="1400" kern="1200" dirty="0"/>
            <a:t>- Signing in Stage</a:t>
          </a:r>
        </a:p>
        <a:p>
          <a:pPr marL="114300" lvl="1" indent="-114300" algn="l" defTabSz="622300">
            <a:lnSpc>
              <a:spcPct val="90000"/>
            </a:lnSpc>
            <a:spcBef>
              <a:spcPct val="0"/>
            </a:spcBef>
            <a:spcAft>
              <a:spcPct val="20000"/>
            </a:spcAft>
            <a:buChar char="•"/>
          </a:pPr>
          <a:r>
            <a:rPr lang="en-US" sz="1400" kern="1200" dirty="0"/>
            <a:t>- Email Alerts</a:t>
          </a:r>
        </a:p>
        <a:p>
          <a:pPr marL="114300" lvl="1" indent="-114300" algn="l" defTabSz="622300">
            <a:lnSpc>
              <a:spcPct val="90000"/>
            </a:lnSpc>
            <a:spcBef>
              <a:spcPct val="0"/>
            </a:spcBef>
            <a:spcAft>
              <a:spcPct val="20000"/>
            </a:spcAft>
            <a:buChar char="•"/>
          </a:pPr>
          <a:r>
            <a:rPr lang="en-US" sz="1400" kern="1200" dirty="0"/>
            <a:t>- Sanity Test</a:t>
          </a:r>
        </a:p>
        <a:p>
          <a:pPr marL="114300" lvl="1" indent="-114300" algn="l" defTabSz="622300">
            <a:lnSpc>
              <a:spcPct val="90000"/>
            </a:lnSpc>
            <a:spcBef>
              <a:spcPct val="0"/>
            </a:spcBef>
            <a:spcAft>
              <a:spcPct val="20000"/>
            </a:spcAft>
            <a:buChar char="•"/>
          </a:pPr>
          <a:r>
            <a:rPr lang="en-US" sz="1400" kern="1200" dirty="0"/>
            <a:t>- Continuous Delivery</a:t>
          </a:r>
        </a:p>
      </dsp:txBody>
      <dsp:txXfrm>
        <a:off x="0" y="1062641"/>
        <a:ext cx="4243191" cy="19375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780683" y="8990041"/>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a:solidFill>
                  <a:schemeClr val="bg2"/>
                </a:solidFill>
                <a:latin typeface="Arial" panose="020B0604020202020204" pitchFamily="34" charset="0"/>
              </a:rPr>
              <a:t>© Copyright 2020 Dell Inc.</a:t>
            </a:r>
          </a:p>
        </p:txBody>
      </p:sp>
      <p:sp>
        <p:nvSpPr>
          <p:cNvPr id="7" name="TextBox 6"/>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6888" y="173038"/>
            <a:ext cx="5940425" cy="3341687"/>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462280" y="3803332"/>
            <a:ext cx="6009640" cy="4978718"/>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l" descr="                              Dell - Internal Use - Confidential&#10;"/>
          <p:cNvSpPr txBox="1"/>
          <p:nvPr/>
        </p:nvSpPr>
        <p:spPr>
          <a:xfrm>
            <a:off x="780683" y="8990041"/>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a:solidFill>
                  <a:schemeClr val="bg2"/>
                </a:solidFill>
                <a:latin typeface="Arial" panose="020B0604020202020204" pitchFamily="34" charset="0"/>
              </a:rPr>
              <a:t>© Copyright 2020 Dell Inc.</a:t>
            </a:r>
          </a:p>
        </p:txBody>
      </p:sp>
      <p:sp>
        <p:nvSpPr>
          <p:cNvPr id="9" name="TextBox 8"/>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685800" rtl="0" eaLnBrk="1" latinLnBrk="0" hangingPunct="1">
      <a:spcBef>
        <a:spcPts val="0"/>
      </a:spcBef>
      <a:defRPr sz="1100" kern="1200">
        <a:solidFill>
          <a:schemeClr val="bg2"/>
        </a:solidFill>
        <a:latin typeface="Arial" panose="020B0604020202020204" pitchFamily="34" charset="0"/>
        <a:ea typeface="+mn-ea"/>
        <a:cs typeface="+mn-cs"/>
      </a:defRPr>
    </a:lvl1pPr>
    <a:lvl2pPr marL="5143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2pPr>
    <a:lvl3pPr marL="8572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3pPr>
    <a:lvl4pPr marL="12001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4pPr>
    <a:lvl5pPr marL="1543050" indent="-171450" algn="l" defTabSz="685800" rtl="0" eaLnBrk="1" latinLnBrk="0" hangingPunct="1">
      <a:spcBef>
        <a:spcPts val="300"/>
      </a:spcBef>
      <a:buClrTx/>
      <a:buFont typeface="Arial" panose="020B0604020202020204" pitchFamily="34" charset="0"/>
      <a:buChar char="•"/>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504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Integrating Prometheus and Grafana with Jenkins pipelines provides a robust solution for monitoring and visualizing pipeline performance and infrastructure health. Prometheus acts as a powerful metrics collection tool, scraping data from Jenkins and related infrastructure components. Grafana, in turn, visualizes this data through customizable dashboards, enabling teams to gain real-time insights into pipeline execution and system status. The integration begins by configuring Prometheus to collect metrics from Jenkins using plugins or exporters. These metrics include pipeline execution times, success/failure rates, and resource usage. Grafana then connects to Prometheus as a data source and uses queries to display these metrics in an intuitive format. Dashboards are created to track key performance indicators such as Jenkins pipeline status, infrastructure health, and node availability. These dashboards help DevOps teams quickly identify bottlenecks, failures, or resource constraints. Additionally, Jenkins can be configured to send pipeline status notifications to end users, ensuring transparency and timely updates. This can be achieved using plugins that trigger alerts based on pipeline outcomes, which are then sent via email or integrated messaging platforms. Overall, this integration enhances observability, reduces downtime, and improves the efficiency of CI/CD workflows by providing actionable insights and automated notifications.</a:t>
            </a:r>
          </a:p>
        </p:txBody>
      </p:sp>
      <p:sp>
        <p:nvSpPr>
          <p:cNvPr id="4" name="Slide Number Placeholder 3"/>
          <p:cNvSpPr>
            <a:spLocks noGrp="1"/>
          </p:cNvSpPr>
          <p:nvPr>
            <p:ph type="sldNum" sz="quarter" idx="5"/>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E0F894D6-848F-44F9-AE07-B5F7F2BC1C11}" type="slidenum">
              <a:rPr kumimoji="0" sz="1350" b="0" i="0" u="none" strike="noStrike" kern="1200" cap="none" spc="0" normalizeH="0" baseline="0" noProof="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6</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402742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50857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2057400"/>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99461045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03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197449497"/>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233432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096137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
                    <a:schemeClr val="accent1">
                      <a:alpha val="40000"/>
                    </a:schemeClr>
                  </a:glow>
                </a:effectLst>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4059107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lang="en-US" sz="5400" dirty="0">
                <a:solidFill>
                  <a:schemeClr val="tx2"/>
                </a:solidFill>
                <a:effectLst>
                  <a:glow rad="12700">
                    <a:schemeClr val="accent1">
                      <a:alpha val="40000"/>
                    </a:schemeClr>
                  </a:glow>
                </a:effectLst>
                <a:latin typeface="Arial" panose="020B0604020202020204" pitchFamily="34" charset="0"/>
              </a:defRPr>
            </a:lvl1pPr>
          </a:lstStyle>
          <a:p>
            <a:pPr lvl="0"/>
            <a:r>
              <a:rPr lang="en-US"/>
              <a:t>Click to edit Master 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615386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8416549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173365029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with Picture 15">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2655112C-BE7C-E373-6111-176B47FC81A6}"/>
              </a:ext>
              <a:ext uri="{C183D7F6-B498-43B3-948B-1728B52AA6E4}">
                <adec:decorative xmlns:adec="http://schemas.microsoft.com/office/drawing/2017/decorative" val="1"/>
              </a:ext>
            </a:extLst>
          </p:cNvPr>
          <p:cNvSpPr/>
          <p:nvPr/>
        </p:nvSpPr>
        <p:spPr>
          <a:xfrm>
            <a:off x="0" y="0"/>
            <a:ext cx="4188155" cy="5143500"/>
          </a:xfrm>
          <a:prstGeom prst="rect">
            <a:avLst/>
          </a:prstGeom>
          <a:solidFill>
            <a:schemeClr val="bg1"/>
          </a:solidFill>
          <a:ln>
            <a:noFill/>
          </a:ln>
          <a:effectLst>
            <a:outerShdw blurRad="228600" dist="38100" dir="5400000" sx="94000" sy="94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42900" y="342900"/>
            <a:ext cx="3285204" cy="1090422"/>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631731"/>
            <a:ext cx="4188155" cy="3511769"/>
          </a:xfrm>
          <a:blipFill>
            <a:blip r:embed="rId2">
              <a:alphaModFix amt="70000"/>
            </a:blip>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4572000" y="342901"/>
            <a:ext cx="4189444" cy="4406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572000" y="4798190"/>
            <a:ext cx="1671145" cy="273844"/>
          </a:xfrm>
        </p:spPr>
        <p:txBody>
          <a:bodyPr/>
          <a:lstStyle/>
          <a:p>
            <a:fld id="{2E427443-1453-43D2-A6BE-3418A0D36CD6}" type="datetime1">
              <a:rPr lang="en-US" smtClean="0"/>
              <a:t>9/25/2025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45147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3428-D7CA-420D-B61F-DF5C74F4F732}"/>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F9B90A-AEAD-45A7-A74F-4A276E3A28E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03175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2057400"/>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398558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8703"/>
            <a:ext cx="7772400" cy="1101725"/>
          </a:xfrm>
        </p:spPr>
        <p:txBody>
          <a:bodyPr/>
          <a:lstStyle/>
          <a:p>
            <a:r>
              <a:rPr lang="zh-TW" altLang="en-US"/>
              <a:t>按一下以編輯母片標題樣式</a:t>
            </a:r>
          </a:p>
        </p:txBody>
      </p:sp>
      <p:sp>
        <p:nvSpPr>
          <p:cNvPr id="3" name="副標題 2"/>
          <p:cNvSpPr>
            <a:spLocks noGrp="1"/>
          </p:cNvSpPr>
          <p:nvPr>
            <p:ph type="subTitle" idx="1"/>
          </p:nvPr>
        </p:nvSpPr>
        <p:spPr>
          <a:xfrm>
            <a:off x="1371600" y="2914650"/>
            <a:ext cx="6400800" cy="1314450"/>
          </a:xfrm>
        </p:spPr>
        <p:txBody>
          <a:bodyPr/>
          <a:lstStyle>
            <a:lvl1pPr marL="0" indent="0" algn="ctr">
              <a:buNone/>
              <a:defRPr/>
            </a:lvl1pPr>
            <a:lvl2pPr marL="456182" indent="0" algn="ctr">
              <a:buNone/>
              <a:defRPr/>
            </a:lvl2pPr>
            <a:lvl3pPr marL="912488" indent="0" algn="ctr">
              <a:buNone/>
              <a:defRPr/>
            </a:lvl3pPr>
            <a:lvl4pPr marL="1368710" indent="0" algn="ctr">
              <a:buNone/>
              <a:defRPr/>
            </a:lvl4pPr>
            <a:lvl5pPr marL="1824974" indent="0" algn="ctr">
              <a:buNone/>
              <a:defRPr/>
            </a:lvl5pPr>
            <a:lvl6pPr marL="2281155" indent="0" algn="ctr">
              <a:buNone/>
              <a:defRPr/>
            </a:lvl6pPr>
            <a:lvl7pPr marL="2737337" indent="0" algn="ctr">
              <a:buNone/>
              <a:defRPr/>
            </a:lvl7pPr>
            <a:lvl8pPr marL="3193608" indent="0" algn="ctr">
              <a:buNone/>
              <a:defRPr/>
            </a:lvl8pPr>
            <a:lvl9pPr marL="3649851" indent="0" algn="ctr">
              <a:buNone/>
              <a:defRPr/>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buFontTx/>
              <a:buNone/>
              <a:defRPr/>
            </a:lvl1pPr>
          </a:lstStyle>
          <a:p>
            <a:pPr>
              <a:defRPr/>
            </a:pPr>
            <a:fld id="{941A02F0-917D-4DB6-9A35-13C399AE81C1}" type="slidenum">
              <a:rPr lang="zh-TW" altLang="en-US"/>
              <a:pPr>
                <a:defRPr/>
              </a:pPr>
              <a:t>‹#›</a:t>
            </a:fld>
            <a:endParaRPr lang="en-US" altLang="zh-TW" sz="1800">
              <a:latin typeface="Arial" pitchFamily="34" charset="0"/>
            </a:endParaRPr>
          </a:p>
        </p:txBody>
      </p:sp>
      <p:sp>
        <p:nvSpPr>
          <p:cNvPr id="5" name="日期版面配置區 4"/>
          <p:cNvSpPr>
            <a:spLocks noGrp="1"/>
          </p:cNvSpPr>
          <p:nvPr>
            <p:ph type="dt" sz="half" idx="11"/>
          </p:nvPr>
        </p:nvSpPr>
        <p:spPr/>
        <p:txBody>
          <a:bodyPr/>
          <a:lstStyle>
            <a:lvl1pPr>
              <a:buFontTx/>
              <a:buNone/>
              <a:defRPr/>
            </a:lvl1pPr>
          </a:lstStyle>
          <a:p>
            <a:pPr>
              <a:defRPr/>
            </a:pPr>
            <a:fld id="{C8D0899A-F97B-4323-A35A-3B1BF67478C8}"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2657936827"/>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buFontTx/>
              <a:buNone/>
              <a:defRPr/>
            </a:lvl1pPr>
          </a:lstStyle>
          <a:p>
            <a:pPr>
              <a:defRPr/>
            </a:pPr>
            <a:fld id="{58CC072D-A6E4-48E8-AD15-1687E19A3051}" type="slidenum">
              <a:rPr lang="zh-TW" altLang="en-US"/>
              <a:pPr>
                <a:defRPr/>
              </a:pPr>
              <a:t>‹#›</a:t>
            </a:fld>
            <a:endParaRPr lang="en-US" altLang="zh-TW" sz="1800">
              <a:latin typeface="Arial" pitchFamily="34" charset="0"/>
            </a:endParaRPr>
          </a:p>
        </p:txBody>
      </p:sp>
      <p:sp>
        <p:nvSpPr>
          <p:cNvPr id="5" name="日期版面配置區 4"/>
          <p:cNvSpPr>
            <a:spLocks noGrp="1"/>
          </p:cNvSpPr>
          <p:nvPr>
            <p:ph type="dt" sz="half" idx="11"/>
          </p:nvPr>
        </p:nvSpPr>
        <p:spPr/>
        <p:txBody>
          <a:bodyPr/>
          <a:lstStyle>
            <a:lvl1pPr>
              <a:buFontTx/>
              <a:buNone/>
              <a:defRPr/>
            </a:lvl1pPr>
          </a:lstStyle>
          <a:p>
            <a:pPr>
              <a:defRPr/>
            </a:pPr>
            <a:fld id="{90FFF5D1-8382-452F-8265-257181A961AB}"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668941751"/>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81"/>
            <a:ext cx="7772400" cy="1022350"/>
          </a:xfrm>
        </p:spPr>
        <p:txBody>
          <a:bodyPr/>
          <a:lstStyle>
            <a:lvl1pPr algn="l">
              <a:defRPr sz="3975" b="1" cap="all"/>
            </a:lvl1pPr>
          </a:lstStyle>
          <a:p>
            <a:r>
              <a:rPr lang="zh-TW" altLang="en-US"/>
              <a:t>按一下以編輯母片標題樣式</a:t>
            </a:r>
          </a:p>
        </p:txBody>
      </p:sp>
      <p:sp>
        <p:nvSpPr>
          <p:cNvPr id="3" name="文字版面配置區 2"/>
          <p:cNvSpPr>
            <a:spLocks noGrp="1"/>
          </p:cNvSpPr>
          <p:nvPr>
            <p:ph type="body" idx="1"/>
          </p:nvPr>
        </p:nvSpPr>
        <p:spPr>
          <a:xfrm>
            <a:off x="722313" y="2179640"/>
            <a:ext cx="7772400" cy="1125537"/>
          </a:xfrm>
        </p:spPr>
        <p:txBody>
          <a:bodyPr anchor="b"/>
          <a:lstStyle>
            <a:lvl1pPr marL="0" indent="0">
              <a:buNone/>
              <a:defRPr sz="2025"/>
            </a:lvl1pPr>
            <a:lvl2pPr marL="456182" indent="0">
              <a:buNone/>
              <a:defRPr sz="1800"/>
            </a:lvl2pPr>
            <a:lvl3pPr marL="912488" indent="0">
              <a:buNone/>
              <a:defRPr sz="1575"/>
            </a:lvl3pPr>
            <a:lvl4pPr marL="1368710" indent="0">
              <a:buNone/>
              <a:defRPr sz="1425"/>
            </a:lvl4pPr>
            <a:lvl5pPr marL="1824974" indent="0">
              <a:buNone/>
              <a:defRPr sz="1425"/>
            </a:lvl5pPr>
            <a:lvl6pPr marL="2281155" indent="0">
              <a:buNone/>
              <a:defRPr sz="1425"/>
            </a:lvl6pPr>
            <a:lvl7pPr marL="2737337" indent="0">
              <a:buNone/>
              <a:defRPr sz="1425"/>
            </a:lvl7pPr>
            <a:lvl8pPr marL="3193608" indent="0">
              <a:buNone/>
              <a:defRPr sz="1425"/>
            </a:lvl8pPr>
            <a:lvl9pPr marL="3649851" indent="0">
              <a:buNone/>
              <a:defRPr sz="1425"/>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buFontTx/>
              <a:buNone/>
              <a:defRPr/>
            </a:lvl1pPr>
          </a:lstStyle>
          <a:p>
            <a:pPr>
              <a:defRPr/>
            </a:pPr>
            <a:fld id="{CF4F0BE6-D7A5-4449-9490-7F6BEE1A7350}" type="slidenum">
              <a:rPr lang="zh-TW" altLang="en-US"/>
              <a:pPr>
                <a:defRPr/>
              </a:pPr>
              <a:t>‹#›</a:t>
            </a:fld>
            <a:endParaRPr lang="en-US" altLang="zh-TW" sz="1800">
              <a:latin typeface="Arial" pitchFamily="34" charset="0"/>
            </a:endParaRPr>
          </a:p>
        </p:txBody>
      </p:sp>
      <p:sp>
        <p:nvSpPr>
          <p:cNvPr id="5" name="日期版面配置區 4"/>
          <p:cNvSpPr>
            <a:spLocks noGrp="1"/>
          </p:cNvSpPr>
          <p:nvPr>
            <p:ph type="dt" sz="half" idx="11"/>
          </p:nvPr>
        </p:nvSpPr>
        <p:spPr/>
        <p:txBody>
          <a:bodyPr/>
          <a:lstStyle>
            <a:lvl1pPr>
              <a:buFontTx/>
              <a:buNone/>
              <a:defRPr/>
            </a:lvl1pPr>
          </a:lstStyle>
          <a:p>
            <a:pPr>
              <a:defRPr/>
            </a:pPr>
            <a:fld id="{44C8F1E8-1B1F-4516-AAF4-C0EB91922FF4}"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403503198"/>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8150" y="930281"/>
            <a:ext cx="4057650" cy="3613150"/>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30281"/>
            <a:ext cx="4057650" cy="3613150"/>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lvl1pPr>
              <a:buFontTx/>
              <a:buNone/>
              <a:defRPr/>
            </a:lvl1pPr>
          </a:lstStyle>
          <a:p>
            <a:pPr>
              <a:defRPr/>
            </a:pPr>
            <a:fld id="{855BF235-79A8-4DBE-92BC-55E387E6EE2E}" type="slidenum">
              <a:rPr lang="zh-TW" altLang="en-US"/>
              <a:pPr>
                <a:defRPr/>
              </a:pPr>
              <a:t>‹#›</a:t>
            </a:fld>
            <a:endParaRPr lang="en-US" altLang="zh-TW" sz="1800">
              <a:latin typeface="Arial" pitchFamily="34" charset="0"/>
            </a:endParaRPr>
          </a:p>
        </p:txBody>
      </p:sp>
      <p:sp>
        <p:nvSpPr>
          <p:cNvPr id="6" name="日期版面配置區 5"/>
          <p:cNvSpPr>
            <a:spLocks noGrp="1"/>
          </p:cNvSpPr>
          <p:nvPr>
            <p:ph type="dt" sz="half" idx="11"/>
          </p:nvPr>
        </p:nvSpPr>
        <p:spPr/>
        <p:txBody>
          <a:bodyPr/>
          <a:lstStyle>
            <a:lvl1pPr>
              <a:buFontTx/>
              <a:buNone/>
              <a:defRPr/>
            </a:lvl1pPr>
          </a:lstStyle>
          <a:p>
            <a:pPr>
              <a:defRPr/>
            </a:pPr>
            <a:fld id="{D27FC6B5-D104-40FC-83CC-386D47C60FA0}"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1138920987"/>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150939"/>
            <a:ext cx="4040188" cy="481012"/>
          </a:xfrm>
        </p:spPr>
        <p:txBody>
          <a:bodyPr anchor="b"/>
          <a:lstStyle>
            <a:lvl1pPr marL="0" indent="0">
              <a:buNone/>
              <a:defRPr sz="2400" b="1"/>
            </a:lvl1pPr>
            <a:lvl2pPr marL="456182" indent="0">
              <a:buNone/>
              <a:defRPr sz="2025" b="1"/>
            </a:lvl2pPr>
            <a:lvl3pPr marL="912488" indent="0">
              <a:buNone/>
              <a:defRPr sz="1800" b="1"/>
            </a:lvl3pPr>
            <a:lvl4pPr marL="1368710" indent="0">
              <a:buNone/>
              <a:defRPr sz="1575" b="1"/>
            </a:lvl4pPr>
            <a:lvl5pPr marL="1824974" indent="0">
              <a:buNone/>
              <a:defRPr sz="1575" b="1"/>
            </a:lvl5pPr>
            <a:lvl6pPr marL="2281155" indent="0">
              <a:buNone/>
              <a:defRPr sz="1575" b="1"/>
            </a:lvl6pPr>
            <a:lvl7pPr marL="2737337" indent="0">
              <a:buNone/>
              <a:defRPr sz="1575" b="1"/>
            </a:lvl7pPr>
            <a:lvl8pPr marL="3193608" indent="0">
              <a:buNone/>
              <a:defRPr sz="1575" b="1"/>
            </a:lvl8pPr>
            <a:lvl9pPr marL="3649851" indent="0">
              <a:buNone/>
              <a:defRPr sz="1575" b="1"/>
            </a:lvl9pPr>
          </a:lstStyle>
          <a:p>
            <a:pPr lvl="0"/>
            <a:r>
              <a:rPr lang="zh-TW" altLang="en-US"/>
              <a:t>按一下以編輯母片文字樣式</a:t>
            </a:r>
          </a:p>
        </p:txBody>
      </p:sp>
      <p:sp>
        <p:nvSpPr>
          <p:cNvPr id="4" name="內容版面配置區 3"/>
          <p:cNvSpPr>
            <a:spLocks noGrp="1"/>
          </p:cNvSpPr>
          <p:nvPr>
            <p:ph sz="half" idx="2"/>
          </p:nvPr>
        </p:nvSpPr>
        <p:spPr>
          <a:xfrm>
            <a:off x="457200" y="1631951"/>
            <a:ext cx="4040188" cy="2962275"/>
          </a:xfrm>
        </p:spPr>
        <p:txBody>
          <a:bodyPr/>
          <a:lstStyle>
            <a:lvl1pPr>
              <a:defRPr sz="2400"/>
            </a:lvl1pPr>
            <a:lvl2pPr>
              <a:defRPr sz="2025"/>
            </a:lvl2pPr>
            <a:lvl3pPr>
              <a:defRPr sz="1800"/>
            </a:lvl3pPr>
            <a:lvl4pPr>
              <a:defRPr sz="1575"/>
            </a:lvl4pPr>
            <a:lvl5pPr>
              <a:defRPr sz="1575"/>
            </a:lvl5pPr>
            <a:lvl6pPr>
              <a:defRPr sz="1575"/>
            </a:lvl6pPr>
            <a:lvl7pPr>
              <a:defRPr sz="1575"/>
            </a:lvl7pPr>
            <a:lvl8pPr>
              <a:defRPr sz="1575"/>
            </a:lvl8pPr>
            <a:lvl9pPr>
              <a:defRPr sz="1575"/>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113" y="1150939"/>
            <a:ext cx="4041775" cy="481012"/>
          </a:xfrm>
        </p:spPr>
        <p:txBody>
          <a:bodyPr anchor="b"/>
          <a:lstStyle>
            <a:lvl1pPr marL="0" indent="0">
              <a:buNone/>
              <a:defRPr sz="2400" b="1"/>
            </a:lvl1pPr>
            <a:lvl2pPr marL="456182" indent="0">
              <a:buNone/>
              <a:defRPr sz="2025" b="1"/>
            </a:lvl2pPr>
            <a:lvl3pPr marL="912488" indent="0">
              <a:buNone/>
              <a:defRPr sz="1800" b="1"/>
            </a:lvl3pPr>
            <a:lvl4pPr marL="1368710" indent="0">
              <a:buNone/>
              <a:defRPr sz="1575" b="1"/>
            </a:lvl4pPr>
            <a:lvl5pPr marL="1824974" indent="0">
              <a:buNone/>
              <a:defRPr sz="1575" b="1"/>
            </a:lvl5pPr>
            <a:lvl6pPr marL="2281155" indent="0">
              <a:buNone/>
              <a:defRPr sz="1575" b="1"/>
            </a:lvl6pPr>
            <a:lvl7pPr marL="2737337" indent="0">
              <a:buNone/>
              <a:defRPr sz="1575" b="1"/>
            </a:lvl7pPr>
            <a:lvl8pPr marL="3193608" indent="0">
              <a:buNone/>
              <a:defRPr sz="1575" b="1"/>
            </a:lvl8pPr>
            <a:lvl9pPr marL="3649851" indent="0">
              <a:buNone/>
              <a:defRPr sz="1575" b="1"/>
            </a:lvl9pPr>
          </a:lstStyle>
          <a:p>
            <a:pPr lvl="0"/>
            <a:r>
              <a:rPr lang="zh-TW" altLang="en-US"/>
              <a:t>按一下以編輯母片文字樣式</a:t>
            </a:r>
          </a:p>
        </p:txBody>
      </p:sp>
      <p:sp>
        <p:nvSpPr>
          <p:cNvPr id="6" name="內容版面配置區 5"/>
          <p:cNvSpPr>
            <a:spLocks noGrp="1"/>
          </p:cNvSpPr>
          <p:nvPr>
            <p:ph sz="quarter" idx="4"/>
          </p:nvPr>
        </p:nvSpPr>
        <p:spPr>
          <a:xfrm>
            <a:off x="4645113" y="1631951"/>
            <a:ext cx="4041775" cy="2962275"/>
          </a:xfrm>
        </p:spPr>
        <p:txBody>
          <a:bodyPr/>
          <a:lstStyle>
            <a:lvl1pPr>
              <a:defRPr sz="2400"/>
            </a:lvl1pPr>
            <a:lvl2pPr>
              <a:defRPr sz="2025"/>
            </a:lvl2pPr>
            <a:lvl3pPr>
              <a:defRPr sz="1800"/>
            </a:lvl3pPr>
            <a:lvl4pPr>
              <a:defRPr sz="1575"/>
            </a:lvl4pPr>
            <a:lvl5pPr>
              <a:defRPr sz="1575"/>
            </a:lvl5pPr>
            <a:lvl6pPr>
              <a:defRPr sz="1575"/>
            </a:lvl6pPr>
            <a:lvl7pPr>
              <a:defRPr sz="1575"/>
            </a:lvl7pPr>
            <a:lvl8pPr>
              <a:defRPr sz="1575"/>
            </a:lvl8pPr>
            <a:lvl9pPr>
              <a:defRPr sz="1575"/>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buFontTx/>
              <a:buNone/>
              <a:defRPr/>
            </a:lvl1pPr>
          </a:lstStyle>
          <a:p>
            <a:pPr>
              <a:defRPr/>
            </a:pPr>
            <a:fld id="{36818CB2-3CE7-41A4-8A21-C14F0CBDE9CC}" type="slidenum">
              <a:rPr lang="zh-TW" altLang="en-US"/>
              <a:pPr>
                <a:defRPr/>
              </a:pPr>
              <a:t>‹#›</a:t>
            </a:fld>
            <a:endParaRPr lang="en-US" altLang="zh-TW" sz="1800">
              <a:latin typeface="Arial" pitchFamily="34" charset="0"/>
            </a:endParaRPr>
          </a:p>
        </p:txBody>
      </p:sp>
      <p:sp>
        <p:nvSpPr>
          <p:cNvPr id="8" name="日期版面配置區 7"/>
          <p:cNvSpPr>
            <a:spLocks noGrp="1"/>
          </p:cNvSpPr>
          <p:nvPr>
            <p:ph type="dt" sz="half" idx="11"/>
          </p:nvPr>
        </p:nvSpPr>
        <p:spPr/>
        <p:txBody>
          <a:bodyPr/>
          <a:lstStyle>
            <a:lvl1pPr>
              <a:buFontTx/>
              <a:buNone/>
              <a:defRPr/>
            </a:lvl1pPr>
          </a:lstStyle>
          <a:p>
            <a:pPr>
              <a:defRPr/>
            </a:pPr>
            <a:fld id="{98ED5C2B-74DE-471D-A1DD-D5281C8AF516}"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660514577"/>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buFontTx/>
              <a:buNone/>
              <a:defRPr/>
            </a:lvl1pPr>
          </a:lstStyle>
          <a:p>
            <a:pPr>
              <a:defRPr/>
            </a:pPr>
            <a:fld id="{4D90AD0D-2562-4174-BBEF-890124ED32F4}" type="slidenum">
              <a:rPr lang="zh-TW" altLang="en-US"/>
              <a:pPr>
                <a:defRPr/>
              </a:pPr>
              <a:t>‹#›</a:t>
            </a:fld>
            <a:endParaRPr lang="en-US" altLang="zh-TW" sz="1800">
              <a:latin typeface="Arial" pitchFamily="34" charset="0"/>
            </a:endParaRPr>
          </a:p>
        </p:txBody>
      </p:sp>
      <p:sp>
        <p:nvSpPr>
          <p:cNvPr id="4" name="日期版面配置區 3"/>
          <p:cNvSpPr>
            <a:spLocks noGrp="1"/>
          </p:cNvSpPr>
          <p:nvPr>
            <p:ph type="dt" sz="half" idx="11"/>
          </p:nvPr>
        </p:nvSpPr>
        <p:spPr/>
        <p:txBody>
          <a:bodyPr/>
          <a:lstStyle>
            <a:lvl1pPr>
              <a:buFontTx/>
              <a:buNone/>
              <a:defRPr/>
            </a:lvl1pPr>
          </a:lstStyle>
          <a:p>
            <a:pPr>
              <a:defRPr/>
            </a:pPr>
            <a:fld id="{C88660EE-75FA-4CB9-A9A4-B0D4C559F3D7}"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320041186"/>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buFontTx/>
              <a:buNone/>
              <a:defRPr/>
            </a:lvl1pPr>
          </a:lstStyle>
          <a:p>
            <a:pPr>
              <a:defRPr/>
            </a:pPr>
            <a:fld id="{E210A758-606F-4849-82A0-E1C7F314CA34}" type="slidenum">
              <a:rPr lang="zh-TW" altLang="en-US"/>
              <a:pPr>
                <a:defRPr/>
              </a:pPr>
              <a:t>‹#›</a:t>
            </a:fld>
            <a:endParaRPr lang="en-US" altLang="zh-TW" sz="1800">
              <a:latin typeface="Arial" pitchFamily="34" charset="0"/>
            </a:endParaRPr>
          </a:p>
        </p:txBody>
      </p:sp>
      <p:sp>
        <p:nvSpPr>
          <p:cNvPr id="3" name="日期版面配置區 2"/>
          <p:cNvSpPr>
            <a:spLocks noGrp="1"/>
          </p:cNvSpPr>
          <p:nvPr>
            <p:ph type="dt" sz="half" idx="11"/>
          </p:nvPr>
        </p:nvSpPr>
        <p:spPr/>
        <p:txBody>
          <a:bodyPr/>
          <a:lstStyle>
            <a:lvl1pPr>
              <a:buFontTx/>
              <a:buNone/>
              <a:defRPr/>
            </a:lvl1pPr>
          </a:lstStyle>
          <a:p>
            <a:pPr>
              <a:defRPr/>
            </a:pPr>
            <a:fld id="{8D249C8C-9E1D-451B-84BE-C6108130E6B2}"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1274196267"/>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04873"/>
            <a:ext cx="3008313" cy="871537"/>
          </a:xfrm>
        </p:spPr>
        <p:txBody>
          <a:bodyPr anchor="b"/>
          <a:lstStyle>
            <a:lvl1pPr algn="l">
              <a:defRPr sz="2025" b="1"/>
            </a:lvl1pPr>
          </a:lstStyle>
          <a:p>
            <a:r>
              <a:rPr lang="zh-TW" altLang="en-US"/>
              <a:t>按一下以編輯母片標題樣式</a:t>
            </a:r>
          </a:p>
        </p:txBody>
      </p:sp>
      <p:sp>
        <p:nvSpPr>
          <p:cNvPr id="3" name="內容版面配置區 2"/>
          <p:cNvSpPr>
            <a:spLocks noGrp="1"/>
          </p:cNvSpPr>
          <p:nvPr>
            <p:ph idx="1"/>
          </p:nvPr>
        </p:nvSpPr>
        <p:spPr>
          <a:xfrm>
            <a:off x="3575050" y="204871"/>
            <a:ext cx="5111750" cy="4389437"/>
          </a:xfrm>
        </p:spPr>
        <p:txBody>
          <a:bodyPr/>
          <a:lstStyle>
            <a:lvl1pPr>
              <a:defRPr sz="3225"/>
            </a:lvl1pPr>
            <a:lvl2pPr>
              <a:defRPr sz="2775"/>
            </a:lvl2pPr>
            <a:lvl3pPr>
              <a:defRPr sz="2400"/>
            </a:lvl3pPr>
            <a:lvl4pPr>
              <a:defRPr sz="2025"/>
            </a:lvl4pPr>
            <a:lvl5pPr>
              <a:defRPr sz="2025"/>
            </a:lvl5pPr>
            <a:lvl6pPr>
              <a:defRPr sz="2025"/>
            </a:lvl6pPr>
            <a:lvl7pPr>
              <a:defRPr sz="2025"/>
            </a:lvl7pPr>
            <a:lvl8pPr>
              <a:defRPr sz="2025"/>
            </a:lvl8pPr>
            <a:lvl9pPr>
              <a:defRPr sz="2025"/>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076327"/>
            <a:ext cx="3008313" cy="3517900"/>
          </a:xfrm>
        </p:spPr>
        <p:txBody>
          <a:bodyPr/>
          <a:lstStyle>
            <a:lvl1pPr marL="0" indent="0">
              <a:buNone/>
              <a:defRPr sz="1425"/>
            </a:lvl1pPr>
            <a:lvl2pPr marL="456182" indent="0">
              <a:buNone/>
              <a:defRPr sz="1200"/>
            </a:lvl2pPr>
            <a:lvl3pPr marL="912488" indent="0">
              <a:buNone/>
              <a:defRPr sz="975"/>
            </a:lvl3pPr>
            <a:lvl4pPr marL="1368710" indent="0">
              <a:buNone/>
              <a:defRPr sz="900"/>
            </a:lvl4pPr>
            <a:lvl5pPr marL="1824974" indent="0">
              <a:buNone/>
              <a:defRPr sz="900"/>
            </a:lvl5pPr>
            <a:lvl6pPr marL="2281155" indent="0">
              <a:buNone/>
              <a:defRPr sz="900"/>
            </a:lvl6pPr>
            <a:lvl7pPr marL="2737337" indent="0">
              <a:buNone/>
              <a:defRPr sz="900"/>
            </a:lvl7pPr>
            <a:lvl8pPr marL="3193608" indent="0">
              <a:buNone/>
              <a:defRPr sz="900"/>
            </a:lvl8pPr>
            <a:lvl9pPr marL="3649851" indent="0">
              <a:buNone/>
              <a:defRPr sz="9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buFontTx/>
              <a:buNone/>
              <a:defRPr/>
            </a:lvl1pPr>
          </a:lstStyle>
          <a:p>
            <a:pPr>
              <a:defRPr/>
            </a:pPr>
            <a:fld id="{8B38B1A4-BF99-4C61-AC60-F5A1B4DCF474}" type="slidenum">
              <a:rPr lang="zh-TW" altLang="en-US"/>
              <a:pPr>
                <a:defRPr/>
              </a:pPr>
              <a:t>‹#›</a:t>
            </a:fld>
            <a:endParaRPr lang="en-US" altLang="zh-TW" sz="1800">
              <a:latin typeface="Arial" pitchFamily="34" charset="0"/>
            </a:endParaRPr>
          </a:p>
        </p:txBody>
      </p:sp>
      <p:sp>
        <p:nvSpPr>
          <p:cNvPr id="6" name="日期版面配置區 5"/>
          <p:cNvSpPr>
            <a:spLocks noGrp="1"/>
          </p:cNvSpPr>
          <p:nvPr>
            <p:ph type="dt" sz="half" idx="11"/>
          </p:nvPr>
        </p:nvSpPr>
        <p:spPr/>
        <p:txBody>
          <a:bodyPr/>
          <a:lstStyle>
            <a:lvl1pPr>
              <a:buFontTx/>
              <a:buNone/>
              <a:defRPr/>
            </a:lvl1pPr>
          </a:lstStyle>
          <a:p>
            <a:pPr>
              <a:defRPr/>
            </a:pPr>
            <a:fld id="{9E48D732-0317-43AC-9ABC-EFFFFCEF2B88}"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689322857"/>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6"/>
            <a:ext cx="5486400" cy="425450"/>
          </a:xfrm>
        </p:spPr>
        <p:txBody>
          <a:bodyPr anchor="b"/>
          <a:lstStyle>
            <a:lvl1pPr algn="l">
              <a:defRPr sz="2025" b="1"/>
            </a:lvl1pPr>
          </a:lstStyle>
          <a:p>
            <a:r>
              <a:rPr lang="zh-TW" altLang="en-US"/>
              <a:t>按一下以編輯母片標題樣式</a:t>
            </a:r>
          </a:p>
        </p:txBody>
      </p:sp>
      <p:sp>
        <p:nvSpPr>
          <p:cNvPr id="3" name="圖片版面配置區 2"/>
          <p:cNvSpPr>
            <a:spLocks noGrp="1"/>
          </p:cNvSpPr>
          <p:nvPr>
            <p:ph type="pic" idx="1"/>
          </p:nvPr>
        </p:nvSpPr>
        <p:spPr>
          <a:xfrm>
            <a:off x="1792288" y="460375"/>
            <a:ext cx="5486400" cy="3086100"/>
          </a:xfrm>
        </p:spPr>
        <p:txBody>
          <a:bodyPr/>
          <a:lstStyle>
            <a:lvl1pPr marL="0" indent="0">
              <a:buNone/>
              <a:defRPr sz="3225"/>
            </a:lvl1pPr>
            <a:lvl2pPr marL="456182" indent="0">
              <a:buNone/>
              <a:defRPr sz="2775"/>
            </a:lvl2pPr>
            <a:lvl3pPr marL="912488" indent="0">
              <a:buNone/>
              <a:defRPr sz="2400"/>
            </a:lvl3pPr>
            <a:lvl4pPr marL="1368710" indent="0">
              <a:buNone/>
              <a:defRPr sz="2025"/>
            </a:lvl4pPr>
            <a:lvl5pPr marL="1824974" indent="0">
              <a:buNone/>
              <a:defRPr sz="2025"/>
            </a:lvl5pPr>
            <a:lvl6pPr marL="2281155" indent="0">
              <a:buNone/>
              <a:defRPr sz="2025"/>
            </a:lvl6pPr>
            <a:lvl7pPr marL="2737337" indent="0">
              <a:buNone/>
              <a:defRPr sz="2025"/>
            </a:lvl7pPr>
            <a:lvl8pPr marL="3193608" indent="0">
              <a:buNone/>
              <a:defRPr sz="2025"/>
            </a:lvl8pPr>
            <a:lvl9pPr marL="3649851" indent="0">
              <a:buNone/>
              <a:defRPr sz="2025"/>
            </a:lvl9pPr>
          </a:lstStyle>
          <a:p>
            <a:pPr lvl="0"/>
            <a:endParaRPr lang="zh-TW" altLang="en-US" noProof="0">
              <a:sym typeface="Museo Sans For Dell" pitchFamily="2" charset="0"/>
            </a:endParaRPr>
          </a:p>
        </p:txBody>
      </p:sp>
      <p:sp>
        <p:nvSpPr>
          <p:cNvPr id="4" name="文字版面配置區 3"/>
          <p:cNvSpPr>
            <a:spLocks noGrp="1"/>
          </p:cNvSpPr>
          <p:nvPr>
            <p:ph type="body" sz="half" idx="2"/>
          </p:nvPr>
        </p:nvSpPr>
        <p:spPr>
          <a:xfrm>
            <a:off x="1792288" y="4025907"/>
            <a:ext cx="5486400" cy="603250"/>
          </a:xfrm>
        </p:spPr>
        <p:txBody>
          <a:bodyPr/>
          <a:lstStyle>
            <a:lvl1pPr marL="0" indent="0">
              <a:buNone/>
              <a:defRPr sz="1425"/>
            </a:lvl1pPr>
            <a:lvl2pPr marL="456182" indent="0">
              <a:buNone/>
              <a:defRPr sz="1200"/>
            </a:lvl2pPr>
            <a:lvl3pPr marL="912488" indent="0">
              <a:buNone/>
              <a:defRPr sz="975"/>
            </a:lvl3pPr>
            <a:lvl4pPr marL="1368710" indent="0">
              <a:buNone/>
              <a:defRPr sz="900"/>
            </a:lvl4pPr>
            <a:lvl5pPr marL="1824974" indent="0">
              <a:buNone/>
              <a:defRPr sz="900"/>
            </a:lvl5pPr>
            <a:lvl6pPr marL="2281155" indent="0">
              <a:buNone/>
              <a:defRPr sz="900"/>
            </a:lvl6pPr>
            <a:lvl7pPr marL="2737337" indent="0">
              <a:buNone/>
              <a:defRPr sz="900"/>
            </a:lvl7pPr>
            <a:lvl8pPr marL="3193608" indent="0">
              <a:buNone/>
              <a:defRPr sz="900"/>
            </a:lvl8pPr>
            <a:lvl9pPr marL="3649851" indent="0">
              <a:buNone/>
              <a:defRPr sz="9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buFontTx/>
              <a:buNone/>
              <a:defRPr/>
            </a:lvl1pPr>
          </a:lstStyle>
          <a:p>
            <a:pPr>
              <a:defRPr/>
            </a:pPr>
            <a:fld id="{EDBD6275-ED8D-496C-8D0F-DFA3FA657190}" type="slidenum">
              <a:rPr lang="zh-TW" altLang="en-US"/>
              <a:pPr>
                <a:defRPr/>
              </a:pPr>
              <a:t>‹#›</a:t>
            </a:fld>
            <a:endParaRPr lang="en-US" altLang="zh-TW" sz="1800">
              <a:latin typeface="Arial" pitchFamily="34" charset="0"/>
            </a:endParaRPr>
          </a:p>
        </p:txBody>
      </p:sp>
      <p:sp>
        <p:nvSpPr>
          <p:cNvPr id="6" name="日期版面配置區 5"/>
          <p:cNvSpPr>
            <a:spLocks noGrp="1"/>
          </p:cNvSpPr>
          <p:nvPr>
            <p:ph type="dt" sz="half" idx="11"/>
          </p:nvPr>
        </p:nvSpPr>
        <p:spPr/>
        <p:txBody>
          <a:bodyPr/>
          <a:lstStyle>
            <a:lvl1pPr>
              <a:buFontTx/>
              <a:buNone/>
              <a:defRPr/>
            </a:lvl1pPr>
          </a:lstStyle>
          <a:p>
            <a:pPr>
              <a:defRPr/>
            </a:pPr>
            <a:fld id="{5B4D686A-6E08-4BB5-A6AB-C92C89692AED}"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1458819712"/>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buFontTx/>
              <a:buNone/>
              <a:defRPr/>
            </a:lvl1pPr>
          </a:lstStyle>
          <a:p>
            <a:pPr>
              <a:defRPr/>
            </a:pPr>
            <a:fld id="{51B8423B-C3DE-4A97-B348-990AE65D62E9}" type="slidenum">
              <a:rPr lang="zh-TW" altLang="en-US"/>
              <a:pPr>
                <a:defRPr/>
              </a:pPr>
              <a:t>‹#›</a:t>
            </a:fld>
            <a:endParaRPr lang="en-US" altLang="zh-TW" sz="1800">
              <a:latin typeface="Arial" pitchFamily="34" charset="0"/>
            </a:endParaRPr>
          </a:p>
        </p:txBody>
      </p:sp>
      <p:sp>
        <p:nvSpPr>
          <p:cNvPr id="5" name="日期版面配置區 4"/>
          <p:cNvSpPr>
            <a:spLocks noGrp="1"/>
          </p:cNvSpPr>
          <p:nvPr>
            <p:ph type="dt" sz="half" idx="11"/>
          </p:nvPr>
        </p:nvSpPr>
        <p:spPr/>
        <p:txBody>
          <a:bodyPr/>
          <a:lstStyle>
            <a:lvl1pPr>
              <a:buFontTx/>
              <a:buNone/>
              <a:defRPr/>
            </a:lvl1pPr>
          </a:lstStyle>
          <a:p>
            <a:pPr>
              <a:defRPr/>
            </a:pPr>
            <a:fld id="{04F13919-C827-4046-9282-55490D26E7C1}"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2358227514"/>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71102282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5751" y="196935"/>
            <a:ext cx="2070100" cy="43465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25450" y="196935"/>
            <a:ext cx="6057900" cy="43465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buFontTx/>
              <a:buNone/>
              <a:defRPr/>
            </a:lvl1pPr>
          </a:lstStyle>
          <a:p>
            <a:pPr>
              <a:defRPr/>
            </a:pPr>
            <a:fld id="{85AAF39A-2FD5-4112-B409-31912EC89990}" type="slidenum">
              <a:rPr lang="zh-TW" altLang="en-US"/>
              <a:pPr>
                <a:defRPr/>
              </a:pPr>
              <a:t>‹#›</a:t>
            </a:fld>
            <a:endParaRPr lang="en-US" altLang="zh-TW" sz="1800">
              <a:latin typeface="Arial" pitchFamily="34" charset="0"/>
            </a:endParaRPr>
          </a:p>
        </p:txBody>
      </p:sp>
      <p:sp>
        <p:nvSpPr>
          <p:cNvPr id="5" name="日期版面配置區 4"/>
          <p:cNvSpPr>
            <a:spLocks noGrp="1"/>
          </p:cNvSpPr>
          <p:nvPr>
            <p:ph type="dt" sz="half" idx="11"/>
          </p:nvPr>
        </p:nvSpPr>
        <p:spPr/>
        <p:txBody>
          <a:bodyPr/>
          <a:lstStyle>
            <a:lvl1pPr>
              <a:buFontTx/>
              <a:buNone/>
              <a:defRPr/>
            </a:lvl1pPr>
          </a:lstStyle>
          <a:p>
            <a:pPr>
              <a:defRPr/>
            </a:pPr>
            <a:fld id="{2DF14E01-180F-4973-A468-B35CFC3CE033}" type="datetime1">
              <a:rPr lang="en-US" altLang="zh-TW"/>
              <a:pPr>
                <a:defRPr/>
              </a:pPr>
              <a:t>9/25/2025</a:t>
            </a:fld>
            <a:endParaRPr lang="zh-TW" altLang="en-US" sz="1800">
              <a:latin typeface="Arial" pitchFamily="34" charset="0"/>
            </a:endParaRPr>
          </a:p>
        </p:txBody>
      </p:sp>
    </p:spTree>
    <p:extLst>
      <p:ext uri="{BB962C8B-B14F-4D97-AF65-F5344CB8AC3E}">
        <p14:creationId xmlns:p14="http://schemas.microsoft.com/office/powerpoint/2010/main" val="1439187689"/>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457200" y="4629150"/>
            <a:ext cx="8229600" cy="0"/>
          </a:xfrm>
          <a:prstGeom prst="line">
            <a:avLst/>
          </a:prstGeom>
          <a:noFill/>
          <a:ln w="9525">
            <a:solidFill>
              <a:srgbClr val="AAAAAA"/>
            </a:solidFill>
            <a:round/>
            <a:headEnd/>
            <a:tailEnd/>
          </a:ln>
          <a:extLst>
            <a:ext uri="{909E8E84-426E-40DD-AFC4-6F175D3DCCD1}">
              <a14:hiddenFill xmlns:a14="http://schemas.microsoft.com/office/drawing/2010/main">
                <a:noFill/>
              </a14:hiddenFill>
            </a:ext>
          </a:extLst>
        </p:spPr>
      </p:cxnSp>
      <p:pic>
        <p:nvPicPr>
          <p:cNvPr id="4" name="Picture 9" descr="dell_gray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93383" y="4669631"/>
            <a:ext cx="573087"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907" y="196172"/>
            <a:ext cx="8239126" cy="640170"/>
          </a:xfrm>
        </p:spPr>
        <p:txBody>
          <a:bodyPr/>
          <a:lstStyle>
            <a:lvl1pPr>
              <a:lnSpc>
                <a:spcPct val="90000"/>
              </a:lnSpc>
              <a:defRPr sz="2400" b="0">
                <a:solidFill>
                  <a:schemeClr val="accent1"/>
                </a:solidFill>
                <a:latin typeface="Museo For Dell" pitchFamily="2" charset="0"/>
              </a:defRPr>
            </a:lvl1pPr>
          </a:lstStyle>
          <a:p>
            <a:r>
              <a:rPr lang="en-US"/>
              <a:t>Click to edit Master title style</a:t>
            </a:r>
          </a:p>
        </p:txBody>
      </p:sp>
    </p:spTree>
    <p:extLst>
      <p:ext uri="{BB962C8B-B14F-4D97-AF65-F5344CB8AC3E}">
        <p14:creationId xmlns:p14="http://schemas.microsoft.com/office/powerpoint/2010/main" val="3230051827"/>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742950" y="4822031"/>
            <a:ext cx="1885950" cy="114300"/>
          </a:xfrm>
          <a:prstGeom prst="rect">
            <a:avLst/>
          </a:prstGeom>
        </p:spPr>
        <p:txBody>
          <a:bodyPr vert="horz" lIns="0" tIns="0" rIns="91352" bIns="0" rtlCol="0" anchor="ctr"/>
          <a:lstStyle>
            <a:lvl1pPr algn="l">
              <a:defRPr sz="825">
                <a:solidFill>
                  <a:schemeClr val="bg2">
                    <a:lumMod val="60000"/>
                    <a:lumOff val="40000"/>
                  </a:schemeClr>
                </a:solidFill>
                <a:latin typeface="Museo Sans For Dell" pitchFamily="2" charset="0"/>
              </a:defRPr>
            </a:lvl1pPr>
          </a:lstStyle>
          <a:p>
            <a:pPr defTabSz="685137"/>
            <a:endParaRPr lang="en-US">
              <a:solidFill>
                <a:srgbClr val="000000">
                  <a:lumMod val="60000"/>
                  <a:lumOff val="40000"/>
                </a:srgbClr>
              </a:solidFill>
            </a:endParaRPr>
          </a:p>
        </p:txBody>
      </p:sp>
      <p:sp>
        <p:nvSpPr>
          <p:cNvPr id="2" name="Title 1"/>
          <p:cNvSpPr>
            <a:spLocks noGrp="1"/>
          </p:cNvSpPr>
          <p:nvPr>
            <p:ph type="title" hasCustomPrompt="1"/>
          </p:nvPr>
        </p:nvSpPr>
        <p:spPr>
          <a:xfrm>
            <a:off x="425904" y="196191"/>
            <a:ext cx="8279946" cy="498598"/>
          </a:xfrm>
        </p:spPr>
        <p:txBody>
          <a:bodyPr wrap="square" anchor="t">
            <a:spAutoFit/>
          </a:bodyPr>
          <a:lstStyle>
            <a:lvl1pPr>
              <a:lnSpc>
                <a:spcPct val="90000"/>
              </a:lnSpc>
              <a:defRPr sz="1800" b="0">
                <a:solidFill>
                  <a:schemeClr val="accent1"/>
                </a:solidFill>
                <a:latin typeface="Museo For Dell" pitchFamily="2" charset="0"/>
              </a:defRPr>
            </a:lvl1pPr>
          </a:lstStyle>
          <a:p>
            <a:r>
              <a:rPr lang="en-US"/>
              <a:t>Click to edit Master title style</a:t>
            </a:r>
            <a:br>
              <a:rPr lang="en-US"/>
            </a:br>
            <a:endParaRPr lang="en-US"/>
          </a:p>
        </p:txBody>
      </p:sp>
      <p:sp>
        <p:nvSpPr>
          <p:cNvPr id="3" name="Content Placeholder 2"/>
          <p:cNvSpPr>
            <a:spLocks noGrp="1"/>
          </p:cNvSpPr>
          <p:nvPr>
            <p:ph sz="half" idx="1"/>
          </p:nvPr>
        </p:nvSpPr>
        <p:spPr>
          <a:xfrm>
            <a:off x="438711" y="931074"/>
            <a:ext cx="8267140" cy="3517106"/>
          </a:xfrm>
        </p:spPr>
        <p:txBody>
          <a:bodyPr lIns="0" tIns="0" rIns="0" bIns="0">
            <a:normAutofit/>
          </a:bodyPr>
          <a:lstStyle>
            <a:lvl1pPr>
              <a:lnSpc>
                <a:spcPct val="100000"/>
              </a:lnSpc>
              <a:spcBef>
                <a:spcPts val="900"/>
              </a:spcBef>
              <a:spcAft>
                <a:spcPts val="0"/>
              </a:spcAft>
              <a:defRPr sz="1425">
                <a:solidFill>
                  <a:schemeClr val="tx1"/>
                </a:solidFill>
                <a:latin typeface="Museo Sans For Dell" pitchFamily="2" charset="0"/>
              </a:defRPr>
            </a:lvl1pPr>
            <a:lvl2pPr>
              <a:lnSpc>
                <a:spcPct val="100000"/>
              </a:lnSpc>
              <a:spcBef>
                <a:spcPts val="225"/>
              </a:spcBef>
              <a:spcAft>
                <a:spcPts val="0"/>
              </a:spcAft>
              <a:buFont typeface="Museo Sans For Dell" pitchFamily="2" charset="0"/>
              <a:buChar char="–"/>
              <a:defRPr sz="1200">
                <a:solidFill>
                  <a:schemeClr val="tx1"/>
                </a:solidFill>
                <a:latin typeface="Museo Sans For Dell" pitchFamily="2" charset="0"/>
              </a:defRPr>
            </a:lvl2pPr>
            <a:lvl3pPr>
              <a:lnSpc>
                <a:spcPct val="100000"/>
              </a:lnSpc>
              <a:spcBef>
                <a:spcPts val="225"/>
              </a:spcBef>
              <a:spcAft>
                <a:spcPts val="0"/>
              </a:spcAft>
              <a:defRPr sz="1125">
                <a:solidFill>
                  <a:schemeClr val="tx1"/>
                </a:solidFill>
                <a:latin typeface="Museo Sans For Dell" pitchFamily="2" charset="0"/>
              </a:defRPr>
            </a:lvl3pPr>
            <a:lvl4pPr>
              <a:lnSpc>
                <a:spcPct val="100000"/>
              </a:lnSpc>
              <a:spcBef>
                <a:spcPts val="225"/>
              </a:spcBef>
              <a:spcAft>
                <a:spcPts val="0"/>
              </a:spcAft>
              <a:defRPr sz="900" baseline="0">
                <a:solidFill>
                  <a:schemeClr val="tx1"/>
                </a:solidFill>
                <a:latin typeface="Museo Sans For Dell" pitchFamily="2" charset="0"/>
              </a:defRPr>
            </a:lvl4pPr>
            <a:lvl5pPr>
              <a:lnSpc>
                <a:spcPct val="100000"/>
              </a:lnSpc>
              <a:spcBef>
                <a:spcPts val="225"/>
              </a:spcBef>
              <a:spcAft>
                <a:spcPts val="0"/>
              </a:spcAft>
              <a:buClr>
                <a:schemeClr val="accent1"/>
              </a:buClr>
              <a:defRPr sz="825">
                <a:solidFill>
                  <a:schemeClr val="tx1"/>
                </a:solidFill>
                <a:latin typeface="Museo Sans For Dell" pitchFamily="2" charset="0"/>
              </a:defRPr>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p:cNvCxnSpPr>
            <a:cxnSpLocks noChangeShapeType="1"/>
          </p:cNvCxnSpPr>
          <p:nvPr/>
        </p:nvCxnSpPr>
        <p:spPr bwMode="auto">
          <a:xfrm>
            <a:off x="436777" y="4629150"/>
            <a:ext cx="8262035" cy="0"/>
          </a:xfrm>
          <a:prstGeom prst="line">
            <a:avLst/>
          </a:prstGeom>
          <a:noFill/>
          <a:ln w="9525">
            <a:solidFill>
              <a:srgbClr val="AAAAAA"/>
            </a:solidFill>
            <a:round/>
            <a:headEnd/>
            <a:tailEnd/>
          </a:ln>
        </p:spPr>
      </p:cxnSp>
      <p:sp>
        <p:nvSpPr>
          <p:cNvPr id="16" name="Slide Number Placeholder 5"/>
          <p:cNvSpPr>
            <a:spLocks noGrp="1"/>
          </p:cNvSpPr>
          <p:nvPr>
            <p:ph type="sldNum" sz="quarter" idx="4"/>
          </p:nvPr>
        </p:nvSpPr>
        <p:spPr>
          <a:xfrm>
            <a:off x="435725" y="4823793"/>
            <a:ext cx="260349" cy="114299"/>
          </a:xfrm>
          <a:prstGeom prst="rect">
            <a:avLst/>
          </a:prstGeom>
        </p:spPr>
        <p:txBody>
          <a:bodyPr vert="horz" lIns="0" tIns="0" rIns="91352" bIns="0" rtlCol="0" anchor="ctr"/>
          <a:lstStyle>
            <a:lvl1pPr algn="l">
              <a:defRPr sz="675">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a:solidFill>
                <a:srgbClr val="000000">
                  <a:lumMod val="60000"/>
                  <a:lumOff val="40000"/>
                </a:srgbClr>
              </a:solidFill>
            </a:endParaRPr>
          </a:p>
        </p:txBody>
      </p:sp>
      <p:sp>
        <p:nvSpPr>
          <p:cNvPr id="8" name="Date Placeholder 8"/>
          <p:cNvSpPr>
            <a:spLocks noGrp="1"/>
          </p:cNvSpPr>
          <p:nvPr>
            <p:ph type="dt" sz="half" idx="2"/>
          </p:nvPr>
        </p:nvSpPr>
        <p:spPr>
          <a:xfrm>
            <a:off x="1901417" y="4819034"/>
            <a:ext cx="914401" cy="114299"/>
          </a:xfrm>
          <a:prstGeom prst="rect">
            <a:avLst/>
          </a:prstGeom>
        </p:spPr>
        <p:txBody>
          <a:bodyPr vert="horz" lIns="0" tIns="0" rIns="0" bIns="0" rtlCol="0" anchor="ctr"/>
          <a:lstStyle>
            <a:lvl1pPr algn="l" rtl="0" fontAlgn="base">
              <a:spcBef>
                <a:spcPct val="0"/>
              </a:spcBef>
              <a:spcAft>
                <a:spcPct val="0"/>
              </a:spcAft>
              <a:defRPr lang="en-US" sz="825" kern="1200" smtClean="0">
                <a:solidFill>
                  <a:schemeClr val="bg2">
                    <a:lumMod val="60000"/>
                    <a:lumOff val="40000"/>
                  </a:schemeClr>
                </a:solidFill>
                <a:latin typeface="Museo Sans For Dell" pitchFamily="2" charset="0"/>
                <a:ea typeface="+mn-ea"/>
                <a:cs typeface="+mn-cs"/>
              </a:defRPr>
            </a:lvl1pPr>
          </a:lstStyle>
          <a:p>
            <a:endParaRPr>
              <a:solidFill>
                <a:srgbClr val="000000">
                  <a:lumMod val="60000"/>
                  <a:lumOff val="40000"/>
                </a:srgbClr>
              </a:solidFill>
            </a:endParaRPr>
          </a:p>
        </p:txBody>
      </p:sp>
    </p:spTree>
    <p:extLst>
      <p:ext uri="{BB962C8B-B14F-4D97-AF65-F5344CB8AC3E}">
        <p14:creationId xmlns:p14="http://schemas.microsoft.com/office/powerpoint/2010/main" val="584414074"/>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40165" y="4611569"/>
            <a:ext cx="347472" cy="347472"/>
          </a:xfrm>
          <a:prstGeom prst="rect">
            <a:avLst/>
          </a:prstGeom>
        </p:spPr>
      </p:pic>
    </p:spTree>
    <p:extLst>
      <p:ext uri="{BB962C8B-B14F-4D97-AF65-F5344CB8AC3E}">
        <p14:creationId xmlns:p14="http://schemas.microsoft.com/office/powerpoint/2010/main" val="25854230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82E-99D2-1FF5-3B43-5B863FFC914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BF6D861-12BC-EDD3-48B8-B3596CD3C84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9656880-11EB-5D06-F681-FB42696E88E5}"/>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5" name="Footer Placeholder 4">
            <a:extLst>
              <a:ext uri="{FF2B5EF4-FFF2-40B4-BE49-F238E27FC236}">
                <a16:creationId xmlns:a16="http://schemas.microsoft.com/office/drawing/2014/main" id="{BFD8C965-B96A-9319-6637-F95E630BF8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0EC780-167F-2CC6-50C1-2434D3FA7706}"/>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3298053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2A7E-EABD-FD15-C0A3-A862A05DBB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92513B-B08E-8220-80F2-736BE2E426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194E99-C868-D633-F396-345277E55954}"/>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5" name="Footer Placeholder 4">
            <a:extLst>
              <a:ext uri="{FF2B5EF4-FFF2-40B4-BE49-F238E27FC236}">
                <a16:creationId xmlns:a16="http://schemas.microsoft.com/office/drawing/2014/main" id="{36C32F8E-C470-29B8-69C5-8F4E082235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BD1150-2145-940E-5061-8C859D2FAC4C}"/>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212918571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F6172-2D84-9672-9977-C5800D10C87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D3FDAD8-E6A6-2E5C-A60B-82C8607EE690}"/>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44EDF4-22BD-8AE1-A850-0007F744539A}"/>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5" name="Footer Placeholder 4">
            <a:extLst>
              <a:ext uri="{FF2B5EF4-FFF2-40B4-BE49-F238E27FC236}">
                <a16:creationId xmlns:a16="http://schemas.microsoft.com/office/drawing/2014/main" id="{6424CC4A-3E9A-D1F8-1673-0213CCF634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F771F3-1F51-9162-5CA3-E6C9B4A0564B}"/>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23959017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8A13-D4FB-8002-5E07-A02D4C4A30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5E4935-F94D-4AC7-E7AF-483FE43ACB1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2965D6-5A78-168F-8694-EFB4618CB9F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9ABD25-DF70-2394-29C0-CC7C558B1324}"/>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6" name="Footer Placeholder 5">
            <a:extLst>
              <a:ext uri="{FF2B5EF4-FFF2-40B4-BE49-F238E27FC236}">
                <a16:creationId xmlns:a16="http://schemas.microsoft.com/office/drawing/2014/main" id="{A0220DB1-BF5B-DC7A-2A82-D667108F15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C4D19A-911A-9B86-60EC-9BFB6C6B2807}"/>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1486280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2FA0-3D7B-9B70-7CC9-A4378ABCF164}"/>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34B5AE-C685-6669-73FD-6B97DC9A443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EFD1F-2137-B0F2-745F-3F408A83423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73B0FB-C83C-3848-C28E-17FE58BE042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49E47C0-BB07-CF67-169D-1C5515B19B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330010-995F-23EC-EEC1-1D13E88D05B9}"/>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8" name="Footer Placeholder 7">
            <a:extLst>
              <a:ext uri="{FF2B5EF4-FFF2-40B4-BE49-F238E27FC236}">
                <a16:creationId xmlns:a16="http://schemas.microsoft.com/office/drawing/2014/main" id="{1A6E888F-EC8E-4BD4-B1BC-A5A6D3E656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4605AC-8EFF-7231-EAF4-D466C95337B6}"/>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26297619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2112-9B54-CFD1-D556-606EC030A3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93DDE4-8067-ECF4-6B74-A67CEADB039B}"/>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4" name="Footer Placeholder 3">
            <a:extLst>
              <a:ext uri="{FF2B5EF4-FFF2-40B4-BE49-F238E27FC236}">
                <a16:creationId xmlns:a16="http://schemas.microsoft.com/office/drawing/2014/main" id="{20900CAC-76C6-0690-3711-FE3C1982D7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793B72-1E52-4F9B-2515-D443FA421947}"/>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2395363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2865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40949754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1F93F1-96F2-3741-FD3D-31A3D8EDE2A8}"/>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3" name="Footer Placeholder 2">
            <a:extLst>
              <a:ext uri="{FF2B5EF4-FFF2-40B4-BE49-F238E27FC236}">
                <a16:creationId xmlns:a16="http://schemas.microsoft.com/office/drawing/2014/main" id="{7A3B2A78-6B0A-1C5C-A54D-2232BFB6A7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2A388E-135D-8B1F-CAC2-0FD4C93DB481}"/>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2790014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47467-33C0-264B-04E9-FE7005E2E7D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BE798F8-D2BC-D729-E4AC-2B7095AC805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1EA7D0-8AF6-7F01-8916-227653C2CA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CE8ED0-8768-4B00-1F75-C06A7B7E277E}"/>
              </a:ext>
            </a:extLst>
          </p:cNvPr>
          <p:cNvSpPr>
            <a:spLocks noGrp="1"/>
          </p:cNvSpPr>
          <p:nvPr>
            <p:ph type="dt" sz="half" idx="10"/>
          </p:nvPr>
        </p:nvSpPr>
        <p:spPr/>
        <p:txBody>
          <a:bodyPr/>
          <a:lstStyle/>
          <a:p>
            <a:fld id="{5DC6EE26-0A88-4974-AF99-F8A1B22A826A}" type="datetime1">
              <a:rPr lang="en-US" smtClean="0"/>
              <a:t>9/25/2025</a:t>
            </a:fld>
            <a:endParaRPr lang="en-US" dirty="0"/>
          </a:p>
        </p:txBody>
      </p:sp>
      <p:sp>
        <p:nvSpPr>
          <p:cNvPr id="6" name="Footer Placeholder 5">
            <a:extLst>
              <a:ext uri="{FF2B5EF4-FFF2-40B4-BE49-F238E27FC236}">
                <a16:creationId xmlns:a16="http://schemas.microsoft.com/office/drawing/2014/main" id="{96E8A43A-8693-5035-DD16-21F2ABBD1443}"/>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1FE0BBB9-763A-1081-FCF6-5D0E083DBCA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599388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4FB1-CB79-D860-C43D-6E1E0039A97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E7C186-9FCB-53CC-C927-C1EAF384491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7B8999D1-C3E0-EFF5-97B6-A55082542CA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38CDF5B-84C9-B94B-8A9F-21C35DF31E54}"/>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6" name="Footer Placeholder 5">
            <a:extLst>
              <a:ext uri="{FF2B5EF4-FFF2-40B4-BE49-F238E27FC236}">
                <a16:creationId xmlns:a16="http://schemas.microsoft.com/office/drawing/2014/main" id="{30F0FBDB-44DA-5EEE-5133-6F0F855894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9D0938-2555-6B9B-1BB3-4FCC9AAB0996}"/>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40073339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20C7-21E0-97F6-4E6C-33F007D374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F4DFEE-340C-F46A-4B4C-D4151EE95C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AC0428-D8BF-EC1F-FE98-E62AC035B5CA}"/>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5" name="Footer Placeholder 4">
            <a:extLst>
              <a:ext uri="{FF2B5EF4-FFF2-40B4-BE49-F238E27FC236}">
                <a16:creationId xmlns:a16="http://schemas.microsoft.com/office/drawing/2014/main" id="{3A4EF051-A514-EAEC-03E0-758165836F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2074A7-9625-ECCB-108D-01072A5A9C0E}"/>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7738337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AADD8B-E06B-C4E8-A0E4-671F262544F0}"/>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25788D-8C12-43EA-0561-CEEA9C54B4C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73A5FA-2DF0-C768-C3D6-5A94189D96A9}"/>
              </a:ext>
            </a:extLst>
          </p:cNvPr>
          <p:cNvSpPr>
            <a:spLocks noGrp="1"/>
          </p:cNvSpPr>
          <p:nvPr>
            <p:ph type="dt" sz="half" idx="10"/>
          </p:nvPr>
        </p:nvSpPr>
        <p:spPr/>
        <p:txBody>
          <a:bodyPr/>
          <a:lstStyle/>
          <a:p>
            <a:fld id="{E6F31B6F-1FD3-4501-8271-A602FAA61312}" type="datetimeFigureOut">
              <a:rPr lang="en-IN" smtClean="0"/>
              <a:t>25-09-2025</a:t>
            </a:fld>
            <a:endParaRPr lang="en-IN"/>
          </a:p>
        </p:txBody>
      </p:sp>
      <p:sp>
        <p:nvSpPr>
          <p:cNvPr id="5" name="Footer Placeholder 4">
            <a:extLst>
              <a:ext uri="{FF2B5EF4-FFF2-40B4-BE49-F238E27FC236}">
                <a16:creationId xmlns:a16="http://schemas.microsoft.com/office/drawing/2014/main" id="{8EA5C328-05B6-D03E-9CDA-282EA4D4B4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1BFE27-11B9-58FA-F1A0-D5FABC3E8480}"/>
              </a:ext>
            </a:extLst>
          </p:cNvPr>
          <p:cNvSpPr>
            <a:spLocks noGrp="1"/>
          </p:cNvSpPr>
          <p:nvPr>
            <p:ph type="sldNum" sz="quarter" idx="12"/>
          </p:nvPr>
        </p:nvSpPr>
        <p:spPr/>
        <p:txBody>
          <a:bodyPr/>
          <a:lstStyle/>
          <a:p>
            <a:fld id="{CBFA4E4D-6777-4F36-BDA4-6641CB2AA770}" type="slidenum">
              <a:rPr lang="en-IN" smtClean="0"/>
              <a:t>‹#›</a:t>
            </a:fld>
            <a:endParaRPr lang="en-IN"/>
          </a:p>
        </p:txBody>
      </p:sp>
    </p:spTree>
    <p:extLst>
      <p:ext uri="{BB962C8B-B14F-4D97-AF65-F5344CB8AC3E}">
        <p14:creationId xmlns:p14="http://schemas.microsoft.com/office/powerpoint/2010/main" val="24707871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2057400"/>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07687772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862629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2865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76167024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2865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146333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198074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902775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7863989"/>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632928900"/>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2">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581603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3958583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
                    <a:schemeClr val="accent1">
                      <a:alpha val="40000"/>
                    </a:schemeClr>
                  </a:glow>
                </a:effectLst>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3683441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lang="en-US" sz="5400" dirty="0">
                <a:solidFill>
                  <a:schemeClr val="tx2"/>
                </a:solidFill>
                <a:effectLst>
                  <a:glow rad="12700">
                    <a:schemeClr val="accent1">
                      <a:alpha val="40000"/>
                    </a:schemeClr>
                  </a:glow>
                </a:effectLst>
                <a:latin typeface="Arial" panose="020B0604020202020204" pitchFamily="34" charset="0"/>
              </a:defRPr>
            </a:lvl1pPr>
          </a:lstStyle>
          <a:p>
            <a:pPr lvl="0"/>
            <a:r>
              <a:rPr lang="en-US"/>
              <a:t>Click to edit Master 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0071419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4347939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1248020444"/>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CF980F-8A96-8628-DE09-B13E23F3D1A8}"/>
              </a:ext>
            </a:extLst>
          </p:cNvPr>
          <p:cNvSpPr>
            <a:spLocks noGrp="1"/>
          </p:cNvSpPr>
          <p:nvPr>
            <p:ph type="title"/>
          </p:nvPr>
        </p:nvSpPr>
        <p:spPr>
          <a:xfrm>
            <a:off x="595992" y="631848"/>
            <a:ext cx="7960179" cy="617220"/>
          </a:xfrm>
        </p:spPr>
        <p:txBody>
          <a:bodyPr/>
          <a:lstStyle>
            <a:lvl1pPr>
              <a:defRPr/>
            </a:lvl1p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95993" y="1303020"/>
            <a:ext cx="3868340" cy="419876"/>
          </a:xfrm>
        </p:spPr>
        <p:txBody>
          <a:bodyPr anchor="b">
            <a:normAutofit/>
          </a:bodyPr>
          <a:lstStyle>
            <a:lvl1pPr marL="0" indent="0">
              <a:lnSpc>
                <a:spcPct val="90000"/>
              </a:lnSpc>
              <a:buNone/>
              <a:defRPr sz="1500"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4" name="Content Placeholder 13">
            <a:extLst>
              <a:ext uri="{FF2B5EF4-FFF2-40B4-BE49-F238E27FC236}">
                <a16:creationId xmlns:a16="http://schemas.microsoft.com/office/drawing/2014/main" id="{752397E2-59D6-9B15-C816-A5E09CBA601E}"/>
              </a:ext>
            </a:extLst>
          </p:cNvPr>
          <p:cNvSpPr>
            <a:spLocks noGrp="1"/>
          </p:cNvSpPr>
          <p:nvPr>
            <p:ph sz="quarter" idx="15"/>
          </p:nvPr>
        </p:nvSpPr>
        <p:spPr>
          <a:xfrm>
            <a:off x="596504" y="1783557"/>
            <a:ext cx="3868340" cy="27277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4688259" y="1303020"/>
            <a:ext cx="3867912" cy="419876"/>
          </a:xfrm>
        </p:spPr>
        <p:txBody>
          <a:bodyPr anchor="b">
            <a:normAutofit/>
          </a:bodyPr>
          <a:lstStyle>
            <a:lvl1pPr marL="0" indent="0">
              <a:lnSpc>
                <a:spcPct val="90000"/>
              </a:lnSpc>
              <a:buNone/>
              <a:defRPr sz="1500"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5" name="Content Placeholder 13">
            <a:extLst>
              <a:ext uri="{FF2B5EF4-FFF2-40B4-BE49-F238E27FC236}">
                <a16:creationId xmlns:a16="http://schemas.microsoft.com/office/drawing/2014/main" id="{3E12D3BA-867F-1CF3-4F97-52D6461219E0}"/>
              </a:ext>
            </a:extLst>
          </p:cNvPr>
          <p:cNvSpPr>
            <a:spLocks noGrp="1"/>
          </p:cNvSpPr>
          <p:nvPr>
            <p:ph sz="quarter" idx="16"/>
          </p:nvPr>
        </p:nvSpPr>
        <p:spPr>
          <a:xfrm>
            <a:off x="4688259" y="1783557"/>
            <a:ext cx="3867912" cy="27277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F64D68B-28A2-4855-B3C1-2440696AF665}" type="datetime1">
              <a:rPr lang="en-US" smtClean="0"/>
              <a:t>9/25/2025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CB55CCF7-A846-6AC9-BA7F-5289CB5E60BD}"/>
              </a:ext>
            </a:extLst>
          </p:cNvPr>
          <p:cNvSpPr/>
          <p:nvPr/>
        </p:nvSpPr>
        <p:spPr>
          <a:xfrm>
            <a:off x="253093" y="263299"/>
            <a:ext cx="8637815" cy="461690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36494569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9486" y="449699"/>
            <a:ext cx="3504438" cy="1090422"/>
          </a:xfrm>
        </p:spPr>
        <p:txBody>
          <a:bodyPr>
            <a:normAutofit/>
          </a:bodyPr>
          <a:lstStyle>
            <a:lvl1pPr>
              <a:defRPr sz="2700"/>
            </a:lvl1pPr>
          </a:lstStyle>
          <a:p>
            <a:r>
              <a:rPr lang="en-US" dirty="0"/>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hasCustomPrompt="1"/>
          </p:nvPr>
        </p:nvSpPr>
        <p:spPr>
          <a:xfrm>
            <a:off x="261993" y="1817789"/>
            <a:ext cx="3881628" cy="3051810"/>
          </a:xfrm>
          <a:blipFill>
            <a:blip r:embed="rId2">
              <a:alphaModFix amt="50000"/>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4453052" y="449700"/>
            <a:ext cx="4224874" cy="42175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9/25/2025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253093" y="263295"/>
            <a:ext cx="3899429" cy="145487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4" name="Rectangle 3">
            <a:extLst>
              <a:ext uri="{FF2B5EF4-FFF2-40B4-BE49-F238E27FC236}">
                <a16:creationId xmlns:a16="http://schemas.microsoft.com/office/drawing/2014/main" id="{944643D3-05AA-D000-6F70-B39D3E837EF5}"/>
              </a:ext>
            </a:extLst>
          </p:cNvPr>
          <p:cNvSpPr/>
          <p:nvPr userDrawn="1"/>
        </p:nvSpPr>
        <p:spPr>
          <a:xfrm>
            <a:off x="4248970" y="263299"/>
            <a:ext cx="4641937" cy="461690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253093" y="1807187"/>
            <a:ext cx="3899429" cy="307301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2366809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2865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394362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8936737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8" indent="-173038">
              <a:lnSpc>
                <a:spcPct val="100000"/>
              </a:lnSpc>
              <a:spcBef>
                <a:spcPts val="1200"/>
              </a:spcBef>
              <a:buClr>
                <a:srgbClr val="808080"/>
              </a:buClr>
              <a:defRPr>
                <a:solidFill>
                  <a:schemeClr val="bg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bg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8" indent="-173038">
              <a:lnSpc>
                <a:spcPct val="100000"/>
              </a:lnSpc>
              <a:spcBef>
                <a:spcPts val="1200"/>
              </a:spcBef>
              <a:buClr>
                <a:srgbClr val="808080"/>
              </a:buClr>
              <a:defRPr>
                <a:solidFill>
                  <a:schemeClr val="bg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bg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59803902"/>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218790"/>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2.xml"/><Relationship Id="rId1" Type="http://schemas.openxmlformats.org/officeDocument/2006/relationships/slideLayout" Target="../slideLayouts/slideLayout19.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1.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200103" y="5022289"/>
            <a:ext cx="743793" cy="6925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 Copyright 2020 Dell Inc.</a:t>
            </a:r>
          </a:p>
        </p:txBody>
      </p:sp>
      <p:sp>
        <p:nvSpPr>
          <p:cNvPr id="6" name="TextBox 19"/>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err="1">
              <a:solidFill>
                <a:srgbClr val="808080"/>
              </a:solidFill>
              <a:latin typeface="Arial" panose="020B0604020202020204" pitchFamily="34" charset="0"/>
              <a:ea typeface="+mn-ea"/>
              <a:cs typeface="+mn-cs"/>
            </a:endParaRPr>
          </a:p>
        </p:txBody>
      </p:sp>
      <p:sp>
        <p:nvSpPr>
          <p:cNvPr id="9" name="TextBox 16"/>
          <p:cNvSpPr txBox="1"/>
          <p:nvPr userDrawn="1"/>
        </p:nvSpPr>
        <p:spPr>
          <a:xfrm>
            <a:off x="3957049" y="5023059"/>
            <a:ext cx="14106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500" kern="1200">
                <a:solidFill>
                  <a:srgbClr val="808080"/>
                </a:solidFill>
                <a:latin typeface="Arial" panose="020B0604020202020204" pitchFamily="34" charset="0"/>
                <a:ea typeface="+mn-ea"/>
                <a:cs typeface="+mn-cs"/>
              </a:rPr>
              <a:t>of 32</a:t>
            </a:r>
          </a:p>
        </p:txBody>
      </p:sp>
      <p:sp>
        <p:nvSpPr>
          <p:cNvPr id="3" name="MSIPCMContentMarking" descr="{&quot;HashCode&quot;:1410483815,&quot;Placement&quot;:&quot;Footer&quot;}">
            <a:extLst>
              <a:ext uri="{FF2B5EF4-FFF2-40B4-BE49-F238E27FC236}">
                <a16:creationId xmlns:a16="http://schemas.microsoft.com/office/drawing/2014/main" id="{FE08E287-27D6-4FBC-A8E1-5FAB25E9F4A1}"/>
              </a:ext>
            </a:extLst>
          </p:cNvPr>
          <p:cNvSpPr txBox="1"/>
          <p:nvPr userDrawn="1"/>
        </p:nvSpPr>
        <p:spPr>
          <a:xfrm>
            <a:off x="0" y="4932427"/>
            <a:ext cx="1109695" cy="211073"/>
          </a:xfrm>
          <a:prstGeom prst="rect">
            <a:avLst/>
          </a:prstGeom>
          <a:noFill/>
        </p:spPr>
        <p:txBody>
          <a:bodyPr vert="horz" wrap="square" lIns="0" tIns="0" rIns="0" bIns="0" rtlCol="0" anchor="ctr" anchorCtr="1">
            <a:spAutoFit/>
          </a:bodyPr>
          <a:lstStyle/>
          <a:p>
            <a:pPr algn="l">
              <a:spcBef>
                <a:spcPts val="0"/>
              </a:spcBef>
              <a:spcAft>
                <a:spcPts val="0"/>
              </a:spcAft>
            </a:pPr>
            <a:r>
              <a:rPr lang="en-US" sz="700">
                <a:solidFill>
                  <a:srgbClr val="7F7F7F"/>
                </a:solidFill>
                <a:latin typeface="Calibri" panose="020F0502020204030204" pitchFamily="34" charset="0"/>
              </a:rPr>
              <a:t>Restricted - Confidential</a:t>
            </a:r>
          </a:p>
        </p:txBody>
      </p:sp>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3688" r:id="rId1"/>
    <p:sldLayoutId id="2147483682" r:id="rId2"/>
    <p:sldLayoutId id="2147483662" r:id="rId3"/>
    <p:sldLayoutId id="2147483673" r:id="rId4"/>
    <p:sldLayoutId id="2147483672" r:id="rId5"/>
    <p:sldLayoutId id="2147483713" r:id="rId6"/>
    <p:sldLayoutId id="2147483724" r:id="rId7"/>
    <p:sldLayoutId id="2147483725" r:id="rId8"/>
    <p:sldLayoutId id="2147483726" r:id="rId9"/>
    <p:sldLayoutId id="2147483667" r:id="rId10"/>
    <p:sldLayoutId id="2147483689" r:id="rId11"/>
    <p:sldLayoutId id="2147483663" r:id="rId12"/>
    <p:sldLayoutId id="2147483678" r:id="rId13"/>
    <p:sldLayoutId id="2147483680" r:id="rId14"/>
    <p:sldLayoutId id="2147483681" r:id="rId15"/>
    <p:sldLayoutId id="2147483715" r:id="rId16"/>
    <p:sldLayoutId id="2147483729" r:id="rId17"/>
    <p:sldLayoutId id="2147483853"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0" userDrawn="1">
          <p15:clr>
            <a:srgbClr val="F26B43"/>
          </p15:clr>
        </p15:guide>
        <p15:guide id="4" pos="5580" userDrawn="1">
          <p15:clr>
            <a:srgbClr val="F26B43"/>
          </p15:clr>
        </p15:guide>
        <p15:guide id="5" pos="7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27B62C-682F-4388-A92F-A458370B681F}"/>
              </a:ext>
            </a:extLst>
          </p:cNvPr>
          <p:cNvPicPr>
            <a:picLocks noChangeAspect="1"/>
          </p:cNvPicPr>
          <p:nvPr userDrawn="1"/>
        </p:nvPicPr>
        <p:blipFill>
          <a:blip r:embed="rId3"/>
          <a:stretch>
            <a:fillRect/>
          </a:stretch>
        </p:blipFill>
        <p:spPr>
          <a:xfrm>
            <a:off x="-24243" y="-13636"/>
            <a:ext cx="9192491" cy="5170777"/>
          </a:xfrm>
          <a:prstGeom prst="rect">
            <a:avLst/>
          </a:prstGeom>
        </p:spPr>
      </p:pic>
      <p:pic>
        <p:nvPicPr>
          <p:cNvPr id="4" name="Picture 3">
            <a:extLst>
              <a:ext uri="{FF2B5EF4-FFF2-40B4-BE49-F238E27FC236}">
                <a16:creationId xmlns:a16="http://schemas.microsoft.com/office/drawing/2014/main" id="{81C89E9C-EC7B-47CE-9762-19534D39D9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02309" y="4838808"/>
            <a:ext cx="1078992" cy="140268"/>
          </a:xfrm>
          <a:prstGeom prst="rect">
            <a:avLst/>
          </a:prstGeom>
        </p:spPr>
      </p:pic>
      <p:sp>
        <p:nvSpPr>
          <p:cNvPr id="5" name="fl" descr="                              Dell - Internal Use - Confidential&#10;">
            <a:extLst>
              <a:ext uri="{FF2B5EF4-FFF2-40B4-BE49-F238E27FC236}">
                <a16:creationId xmlns:a16="http://schemas.microsoft.com/office/drawing/2014/main" id="{92392E99-FD27-4641-8202-B1103DF069ED}"/>
              </a:ext>
            </a:extLst>
          </p:cNvPr>
          <p:cNvSpPr txBox="1"/>
          <p:nvPr userDrawn="1"/>
        </p:nvSpPr>
        <p:spPr>
          <a:xfrm>
            <a:off x="4346511" y="5007745"/>
            <a:ext cx="902491" cy="83100"/>
          </a:xfrm>
          <a:prstGeom prst="rect">
            <a:avLst/>
          </a:prstGeom>
          <a:noFill/>
        </p:spPr>
        <p:txBody>
          <a:bodyPr vert="horz" wrap="none" lIns="0" tIns="0" rIns="0" bIns="0" rtlCol="0" anchor="ctr" anchorCtr="0">
            <a:spAutoFit/>
          </a:bodyPr>
          <a:lstStyle/>
          <a:p>
            <a:pPr marL="0" marR="0" indent="0" algn="l" defTabSz="914378" rtl="0" eaLnBrk="1" fontAlgn="base" latinLnBrk="0" hangingPunct="1">
              <a:lnSpc>
                <a:spcPct val="90000"/>
              </a:lnSpc>
              <a:spcBef>
                <a:spcPts val="100"/>
              </a:spcBef>
              <a:spcAft>
                <a:spcPts val="100"/>
              </a:spcAft>
              <a:buClrTx/>
              <a:buSzTx/>
              <a:buFontTx/>
              <a:buNone/>
              <a:tabLst/>
              <a:defRPr/>
            </a:pPr>
            <a:r>
              <a:rPr lang="en-US" sz="600" b="0" i="0" u="none" baseline="0">
                <a:solidFill>
                  <a:srgbClr val="808080"/>
                </a:solidFill>
                <a:latin typeface="Arial" panose="020B0604020202020204" pitchFamily="34" charset="0"/>
              </a:rPr>
              <a:t>© Copyright 2019 Dell Inc.</a:t>
            </a:r>
          </a:p>
        </p:txBody>
      </p:sp>
      <p:sp>
        <p:nvSpPr>
          <p:cNvPr id="6" name="TextBox 19">
            <a:extLst>
              <a:ext uri="{FF2B5EF4-FFF2-40B4-BE49-F238E27FC236}">
                <a16:creationId xmlns:a16="http://schemas.microsoft.com/office/drawing/2014/main" id="{E34FF21C-63F9-43C6-95EE-D012738960BC}"/>
              </a:ext>
            </a:extLst>
          </p:cNvPr>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a:solidFill>
                <a:srgbClr val="808080"/>
              </a:solidFill>
              <a:latin typeface="Arial" panose="020B0604020202020204" pitchFamily="34" charset="0"/>
              <a:ea typeface="+mn-ea"/>
              <a:cs typeface="+mn-cs"/>
            </a:endParaRPr>
          </a:p>
        </p:txBody>
      </p:sp>
      <p:sp>
        <p:nvSpPr>
          <p:cNvPr id="2" name="MSIPCMContentMarking" descr="{&quot;HashCode&quot;:1410483815,&quot;Placement&quot;:&quot;Footer&quot;}">
            <a:extLst>
              <a:ext uri="{FF2B5EF4-FFF2-40B4-BE49-F238E27FC236}">
                <a16:creationId xmlns:a16="http://schemas.microsoft.com/office/drawing/2014/main" id="{406B0323-7BFF-4FB8-A732-92F71CAED625}"/>
              </a:ext>
            </a:extLst>
          </p:cNvPr>
          <p:cNvSpPr txBox="1"/>
          <p:nvPr userDrawn="1"/>
        </p:nvSpPr>
        <p:spPr>
          <a:xfrm>
            <a:off x="0" y="4932427"/>
            <a:ext cx="1109695" cy="211073"/>
          </a:xfrm>
          <a:prstGeom prst="rect">
            <a:avLst/>
          </a:prstGeom>
          <a:noFill/>
        </p:spPr>
        <p:txBody>
          <a:bodyPr vert="horz" wrap="square" lIns="0" tIns="0" rIns="0" bIns="0" rtlCol="0" anchor="ctr" anchorCtr="1">
            <a:spAutoFit/>
          </a:bodyPr>
          <a:lstStyle/>
          <a:p>
            <a:pPr algn="l">
              <a:spcBef>
                <a:spcPts val="0"/>
              </a:spcBef>
              <a:spcAft>
                <a:spcPts val="0"/>
              </a:spcAft>
            </a:pPr>
            <a:r>
              <a:rPr lang="en-US" sz="700">
                <a:solidFill>
                  <a:srgbClr val="7F7F7F"/>
                </a:solidFill>
                <a:latin typeface="Calibri" panose="020F0502020204030204" pitchFamily="34" charset="0"/>
              </a:rPr>
              <a:t>Restricted - Confidential</a:t>
            </a:r>
          </a:p>
        </p:txBody>
      </p:sp>
    </p:spTree>
    <p:extLst>
      <p:ext uri="{BB962C8B-B14F-4D97-AF65-F5344CB8AC3E}">
        <p14:creationId xmlns:p14="http://schemas.microsoft.com/office/powerpoint/2010/main" val="1309438301"/>
      </p:ext>
    </p:extLst>
  </p:cSld>
  <p:clrMap bg1="lt1" tx1="dk1" bg2="lt2" tx2="dk2" accent1="accent1" accent2="accent2" accent3="accent3" accent4="accent4" accent5="accent5" accent6="accent6" hlink="hlink" folHlink="folHlink"/>
  <p:sldLayoutIdLst>
    <p:sldLayoutId id="2147483799" r:id="rId1"/>
  </p:sldLayoutIdLst>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693250" name="TextBox 9"/>
          <p:cNvSpPr>
            <a:spLocks noChangeArrowheads="1"/>
          </p:cNvSpPr>
          <p:nvPr/>
        </p:nvSpPr>
        <p:spPr bwMode="auto">
          <a:xfrm>
            <a:off x="6427876" y="4826004"/>
            <a:ext cx="1768475"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itchFamily="34" charset="0"/>
                <a:ea typeface="SimSun" pitchFamily="2" charset="-122"/>
              </a:defRPr>
            </a:lvl1pPr>
            <a:lvl2pPr marL="742950" indent="-285750">
              <a:defRPr sz="2400">
                <a:solidFill>
                  <a:schemeClr val="tx1"/>
                </a:solidFill>
                <a:latin typeface="Arial" pitchFamily="34" charset="0"/>
                <a:ea typeface="SimSun" pitchFamily="2" charset="-122"/>
              </a:defRPr>
            </a:lvl2pPr>
            <a:lvl3pPr marL="1143000" indent="-228600">
              <a:defRPr sz="2400">
                <a:solidFill>
                  <a:schemeClr val="tx1"/>
                </a:solidFill>
                <a:latin typeface="Arial" pitchFamily="34" charset="0"/>
                <a:ea typeface="SimSun" pitchFamily="2" charset="-122"/>
              </a:defRPr>
            </a:lvl3pPr>
            <a:lvl4pPr marL="1600200" indent="-228600">
              <a:defRPr sz="2400">
                <a:solidFill>
                  <a:schemeClr val="tx1"/>
                </a:solidFill>
                <a:latin typeface="Arial" pitchFamily="34" charset="0"/>
                <a:ea typeface="SimSun" pitchFamily="2" charset="-122"/>
              </a:defRPr>
            </a:lvl4pPr>
            <a:lvl5pPr marL="2057400" indent="-228600">
              <a:defRPr sz="2400">
                <a:solidFill>
                  <a:schemeClr val="tx1"/>
                </a:solidFill>
                <a:latin typeface="Arial" pitchFamily="34" charset="0"/>
                <a:ea typeface="SimSun"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Arial" pitchFamily="34" charset="0"/>
                <a:ea typeface="SimSun"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Arial" pitchFamily="34" charset="0"/>
                <a:ea typeface="SimSun"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Arial" pitchFamily="34" charset="0"/>
                <a:ea typeface="SimSun"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Arial" pitchFamily="34" charset="0"/>
                <a:ea typeface="SimSun" pitchFamily="2" charset="-122"/>
              </a:defRPr>
            </a:lvl9pPr>
          </a:lstStyle>
          <a:p>
            <a:pPr algn="r" defTabSz="684372" eaLnBrk="0" fontAlgn="base" hangingPunct="0">
              <a:spcBef>
                <a:spcPct val="0"/>
              </a:spcBef>
              <a:spcAft>
                <a:spcPct val="0"/>
              </a:spcAft>
              <a:buFont typeface="Arial" pitchFamily="34" charset="0"/>
              <a:buNone/>
              <a:defRPr/>
            </a:pPr>
            <a:r>
              <a:rPr lang="en-US" altLang="zh-TW" sz="825">
                <a:solidFill>
                  <a:srgbClr val="666666"/>
                </a:solidFill>
                <a:latin typeface="Museo Sans For Dell" pitchFamily="2" charset="0"/>
                <a:sym typeface="Museo Sans For Dell" pitchFamily="2" charset="0"/>
              </a:rPr>
              <a:t>EUC Technology and Engineering</a:t>
            </a:r>
          </a:p>
        </p:txBody>
      </p:sp>
      <p:pic>
        <p:nvPicPr>
          <p:cNvPr id="87043" name="Picture 14" descr="dell_gray_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6426" y="464820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2" name="fl" descr="                              Dell - Restricted - Confidential&#10;"/>
          <p:cNvSpPr>
            <a:spLocks noChangeArrowheads="1"/>
          </p:cNvSpPr>
          <p:nvPr/>
        </p:nvSpPr>
        <p:spPr bwMode="auto">
          <a:xfrm>
            <a:off x="0" y="476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60" tIns="45529" rIns="91060" bIns="45529"/>
          <a:lstStyle>
            <a:lvl1pPr>
              <a:defRPr sz="2400">
                <a:solidFill>
                  <a:schemeClr val="tx1"/>
                </a:solidFill>
                <a:latin typeface="Arial" pitchFamily="34" charset="0"/>
                <a:ea typeface="SimSun" pitchFamily="2" charset="-122"/>
              </a:defRPr>
            </a:lvl1pPr>
            <a:lvl2pPr marL="742950" indent="-285750">
              <a:defRPr sz="2400">
                <a:solidFill>
                  <a:schemeClr val="tx1"/>
                </a:solidFill>
                <a:latin typeface="Arial" pitchFamily="34" charset="0"/>
                <a:ea typeface="SimSun" pitchFamily="2" charset="-122"/>
              </a:defRPr>
            </a:lvl2pPr>
            <a:lvl3pPr marL="1143000" indent="-228600">
              <a:defRPr sz="2400">
                <a:solidFill>
                  <a:schemeClr val="tx1"/>
                </a:solidFill>
                <a:latin typeface="Arial" pitchFamily="34" charset="0"/>
                <a:ea typeface="SimSun" pitchFamily="2" charset="-122"/>
              </a:defRPr>
            </a:lvl3pPr>
            <a:lvl4pPr marL="1600200" indent="-228600">
              <a:defRPr sz="2400">
                <a:solidFill>
                  <a:schemeClr val="tx1"/>
                </a:solidFill>
                <a:latin typeface="Arial" pitchFamily="34" charset="0"/>
                <a:ea typeface="SimSun" pitchFamily="2" charset="-122"/>
              </a:defRPr>
            </a:lvl4pPr>
            <a:lvl5pPr marL="2057400" indent="-228600">
              <a:defRPr sz="2400">
                <a:solidFill>
                  <a:schemeClr val="tx1"/>
                </a:solidFill>
                <a:latin typeface="Arial" pitchFamily="34" charset="0"/>
                <a:ea typeface="SimSun"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Arial" pitchFamily="34" charset="0"/>
                <a:ea typeface="SimSun"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Arial" pitchFamily="34" charset="0"/>
                <a:ea typeface="SimSun"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Arial" pitchFamily="34" charset="0"/>
                <a:ea typeface="SimSun"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Arial" pitchFamily="34" charset="0"/>
                <a:ea typeface="SimSun" pitchFamily="2" charset="-122"/>
              </a:defRPr>
            </a:lvl9pPr>
          </a:lstStyle>
          <a:p>
            <a:pPr defTabSz="684372" eaLnBrk="0" fontAlgn="base" hangingPunct="0">
              <a:lnSpc>
                <a:spcPct val="90000"/>
              </a:lnSpc>
              <a:spcBef>
                <a:spcPts val="600"/>
              </a:spcBef>
              <a:spcAft>
                <a:spcPct val="0"/>
              </a:spcAft>
              <a:buClr>
                <a:srgbClr val="0085C3"/>
              </a:buClr>
              <a:buFont typeface="Arial" pitchFamily="34" charset="0"/>
              <a:buNone/>
              <a:defRPr/>
            </a:pPr>
            <a:r>
              <a:rPr lang="en-US" altLang="zh-TW" sz="825" b="1">
                <a:solidFill>
                  <a:srgbClr val="7F7F7F"/>
                </a:solidFill>
                <a:latin typeface="Museo Sans For Dell" pitchFamily="2" charset="0"/>
                <a:sym typeface="Museo Sans For Dell" pitchFamily="2" charset="0"/>
              </a:rPr>
              <a:t>                              Dell - Restricted - Confidential</a:t>
            </a:r>
            <a:endParaRPr lang="zh-TW" altLang="en-US" sz="825" b="1">
              <a:solidFill>
                <a:srgbClr val="7F7F7F"/>
              </a:solidFill>
              <a:latin typeface="Museo Sans For Dell" pitchFamily="2" charset="0"/>
              <a:sym typeface="Museo Sans For Dell" pitchFamily="2" charset="0"/>
            </a:endParaRPr>
          </a:p>
          <a:p>
            <a:pPr defTabSz="684372" eaLnBrk="0" fontAlgn="base" hangingPunct="0">
              <a:lnSpc>
                <a:spcPct val="90000"/>
              </a:lnSpc>
              <a:spcBef>
                <a:spcPts val="600"/>
              </a:spcBef>
              <a:spcAft>
                <a:spcPct val="0"/>
              </a:spcAft>
              <a:buClr>
                <a:srgbClr val="0085C3"/>
              </a:buClr>
              <a:buFont typeface="Arial" pitchFamily="34" charset="0"/>
              <a:buNone/>
              <a:defRPr/>
            </a:pPr>
            <a:endParaRPr lang="zh-TW" altLang="en-US" sz="900" b="1">
              <a:solidFill>
                <a:srgbClr val="7F7F7F"/>
              </a:solidFill>
              <a:latin typeface="Museo Sans For Dell" pitchFamily="2" charset="0"/>
              <a:sym typeface="Museo Sans For Dell" pitchFamily="2" charset="0"/>
            </a:endParaRPr>
          </a:p>
        </p:txBody>
      </p:sp>
      <p:sp>
        <p:nvSpPr>
          <p:cNvPr id="87045" name="Title Placeholder 21"/>
          <p:cNvSpPr>
            <a:spLocks noGrp="1" noChangeArrowheads="1"/>
          </p:cNvSpPr>
          <p:nvPr>
            <p:ph type="title" idx="4294967295"/>
          </p:nvPr>
        </p:nvSpPr>
        <p:spPr bwMode="auto">
          <a:xfrm>
            <a:off x="425451" y="196857"/>
            <a:ext cx="8280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For Dell" pitchFamily="2" charset="0"/>
              </a:rPr>
              <a:t>Click to edit Master title style</a:t>
            </a:r>
          </a:p>
        </p:txBody>
      </p:sp>
      <p:sp>
        <p:nvSpPr>
          <p:cNvPr id="87046" name="Text Placeholder 12"/>
          <p:cNvSpPr>
            <a:spLocks noGrp="1" noChangeArrowheads="1"/>
          </p:cNvSpPr>
          <p:nvPr>
            <p:ph type="body" idx="1"/>
          </p:nvPr>
        </p:nvSpPr>
        <p:spPr bwMode="auto">
          <a:xfrm>
            <a:off x="438150" y="930281"/>
            <a:ext cx="82677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TW" altLang="zh-CN">
                <a:sym typeface="Museo Sans For Dell" pitchFamily="2" charset="0"/>
              </a:rPr>
              <a:t>Click to edit Master text styles</a:t>
            </a:r>
          </a:p>
          <a:p>
            <a:pPr lvl="1"/>
            <a:r>
              <a:rPr lang="zh-TW" altLang="zh-CN">
                <a:sym typeface="Museo Sans For Dell" pitchFamily="2" charset="0"/>
              </a:rPr>
              <a:t>Second level</a:t>
            </a:r>
          </a:p>
          <a:p>
            <a:pPr lvl="2"/>
            <a:r>
              <a:rPr lang="zh-TW" altLang="zh-CN">
                <a:sym typeface="Museo Sans For Dell" pitchFamily="2" charset="0"/>
              </a:rPr>
              <a:t>Third level</a:t>
            </a:r>
          </a:p>
          <a:p>
            <a:pPr lvl="3"/>
            <a:r>
              <a:rPr lang="zh-TW" altLang="zh-CN">
                <a:sym typeface="Museo Sans For Dell" pitchFamily="2" charset="0"/>
              </a:rPr>
              <a:t>Fourth level</a:t>
            </a:r>
          </a:p>
        </p:txBody>
      </p:sp>
      <p:sp>
        <p:nvSpPr>
          <p:cNvPr id="693255" name="投影片編號版面配置區 1"/>
          <p:cNvSpPr>
            <a:spLocks noGrp="1" noChangeArrowheads="1"/>
          </p:cNvSpPr>
          <p:nvPr>
            <p:ph type="sldNum" sz="quarter" idx="4"/>
          </p:nvPr>
        </p:nvSpPr>
        <p:spPr bwMode="auto">
          <a:xfrm>
            <a:off x="434976" y="4824413"/>
            <a:ext cx="2603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21405" bIns="0" numCol="1" anchor="ctr" anchorCtr="0" compatLnSpc="1">
            <a:prstTxWarp prst="textNoShape">
              <a:avLst/>
            </a:prstTxWarp>
          </a:bodyPr>
          <a:lstStyle>
            <a:lvl1pPr>
              <a:buFont typeface="Arial" pitchFamily="34" charset="0"/>
              <a:buNone/>
              <a:defRPr sz="900">
                <a:solidFill>
                  <a:srgbClr val="666666"/>
                </a:solidFill>
                <a:latin typeface="+mn-lt"/>
                <a:sym typeface="Museo Sans For Dell" pitchFamily="2" charset="0"/>
              </a:defRPr>
            </a:lvl1pPr>
          </a:lstStyle>
          <a:p>
            <a:pPr defTabSz="684372" eaLnBrk="0" fontAlgn="base" hangingPunct="0">
              <a:spcBef>
                <a:spcPct val="0"/>
              </a:spcBef>
              <a:spcAft>
                <a:spcPct val="0"/>
              </a:spcAft>
              <a:defRPr/>
            </a:pPr>
            <a:fld id="{F845BDAC-39D5-430A-8837-AF01924DC889}" type="slidenum">
              <a:rPr lang="zh-TW" altLang="en-US" smtClean="0">
                <a:ea typeface="SimSun" pitchFamily="2" charset="-122"/>
              </a:rPr>
              <a:pPr defTabSz="684372" eaLnBrk="0" fontAlgn="base" hangingPunct="0">
                <a:spcBef>
                  <a:spcPct val="0"/>
                </a:spcBef>
                <a:spcAft>
                  <a:spcPct val="0"/>
                </a:spcAft>
                <a:defRPr/>
              </a:pPr>
              <a:t>‹#›</a:t>
            </a:fld>
            <a:endParaRPr lang="en-US" altLang="zh-TW" sz="1800">
              <a:latin typeface="Arial" pitchFamily="34" charset="0"/>
              <a:ea typeface="SimSun" pitchFamily="2" charset="-122"/>
            </a:endParaRPr>
          </a:p>
        </p:txBody>
      </p:sp>
      <p:sp>
        <p:nvSpPr>
          <p:cNvPr id="693256" name="日期版面配置區 2"/>
          <p:cNvSpPr>
            <a:spLocks noGrp="1" noChangeArrowheads="1"/>
          </p:cNvSpPr>
          <p:nvPr>
            <p:ph type="dt" sz="half" idx="2"/>
          </p:nvPr>
        </p:nvSpPr>
        <p:spPr bwMode="auto">
          <a:xfrm>
            <a:off x="1711325" y="4819650"/>
            <a:ext cx="9144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buFont typeface="Arial" pitchFamily="34" charset="0"/>
              <a:buNone/>
              <a:defRPr sz="975">
                <a:solidFill>
                  <a:srgbClr val="666666"/>
                </a:solidFill>
                <a:latin typeface="+mn-lt"/>
                <a:sym typeface="Museo Sans For Dell" pitchFamily="2" charset="0"/>
              </a:defRPr>
            </a:lvl1pPr>
          </a:lstStyle>
          <a:p>
            <a:pPr defTabSz="684372" eaLnBrk="0" fontAlgn="base" hangingPunct="0">
              <a:spcBef>
                <a:spcPct val="0"/>
              </a:spcBef>
              <a:spcAft>
                <a:spcPct val="0"/>
              </a:spcAft>
              <a:defRPr/>
            </a:pPr>
            <a:fld id="{439E360B-994D-4ACA-9059-13473A821590}" type="datetime1">
              <a:rPr lang="en-US" altLang="zh-TW" smtClean="0">
                <a:ea typeface="SimSun" pitchFamily="2" charset="-122"/>
              </a:rPr>
              <a:pPr defTabSz="684372" eaLnBrk="0" fontAlgn="base" hangingPunct="0">
                <a:spcBef>
                  <a:spcPct val="0"/>
                </a:spcBef>
                <a:spcAft>
                  <a:spcPct val="0"/>
                </a:spcAft>
                <a:defRPr/>
              </a:pPr>
              <a:t>9/25/2025</a:t>
            </a:fld>
            <a:endParaRPr lang="zh-TW" altLang="en-US" sz="1800">
              <a:latin typeface="Arial" pitchFamily="34" charset="0"/>
              <a:ea typeface="SimSun" pitchFamily="2" charset="-122"/>
            </a:endParaRPr>
          </a:p>
        </p:txBody>
      </p:sp>
      <p:sp>
        <p:nvSpPr>
          <p:cNvPr id="2" name="MSIPCMContentMarking" descr="{&quot;HashCode&quot;:1410483815,&quot;Placement&quot;:&quot;Footer&quot;}">
            <a:extLst>
              <a:ext uri="{FF2B5EF4-FFF2-40B4-BE49-F238E27FC236}">
                <a16:creationId xmlns:a16="http://schemas.microsoft.com/office/drawing/2014/main" id="{D52279C3-D107-441C-A537-FFE18822EC1C}"/>
              </a:ext>
            </a:extLst>
          </p:cNvPr>
          <p:cNvSpPr txBox="1"/>
          <p:nvPr userDrawn="1"/>
        </p:nvSpPr>
        <p:spPr>
          <a:xfrm>
            <a:off x="0" y="4932427"/>
            <a:ext cx="1109695" cy="211073"/>
          </a:xfrm>
          <a:prstGeom prst="rect">
            <a:avLst/>
          </a:prstGeom>
          <a:noFill/>
        </p:spPr>
        <p:txBody>
          <a:bodyPr vert="horz" wrap="square" lIns="0" tIns="0" rIns="0" bIns="0" rtlCol="0" anchor="ctr" anchorCtr="1">
            <a:spAutoFit/>
          </a:bodyPr>
          <a:lstStyle/>
          <a:p>
            <a:pPr algn="l">
              <a:spcBef>
                <a:spcPts val="0"/>
              </a:spcBef>
              <a:spcAft>
                <a:spcPts val="0"/>
              </a:spcAft>
            </a:pPr>
            <a:r>
              <a:rPr lang="en-US" sz="700">
                <a:solidFill>
                  <a:srgbClr val="7F7F7F"/>
                </a:solidFill>
                <a:latin typeface="Calibri" panose="020F0502020204030204" pitchFamily="34" charset="0"/>
              </a:rPr>
              <a:t>Restricted - Confidential</a:t>
            </a:r>
          </a:p>
        </p:txBody>
      </p:sp>
    </p:spTree>
    <p:extLst>
      <p:ext uri="{BB962C8B-B14F-4D97-AF65-F5344CB8AC3E}">
        <p14:creationId xmlns:p14="http://schemas.microsoft.com/office/powerpoint/2010/main" val="352876929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transition spd="med">
    <p:wipe dir="r"/>
  </p:transition>
  <p:txStyles>
    <p:titleStyle>
      <a:lvl1pPr algn="l" rtl="0" eaLnBrk="0" fontAlgn="base" hangingPunct="0">
        <a:lnSpc>
          <a:spcPct val="90000"/>
        </a:lnSpc>
        <a:spcBef>
          <a:spcPct val="0"/>
        </a:spcBef>
        <a:spcAft>
          <a:spcPct val="0"/>
        </a:spcAft>
        <a:defRPr sz="2400">
          <a:solidFill>
            <a:schemeClr val="accent1"/>
          </a:solidFill>
          <a:latin typeface="+mj-lt"/>
          <a:ea typeface="+mj-ea"/>
          <a:cs typeface="+mj-cs"/>
          <a:sym typeface="Museo For Dell" pitchFamily="2" charset="0"/>
        </a:defRPr>
      </a:lvl1pPr>
      <a:lvl2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sym typeface="Museo For Dell" pitchFamily="2" charset="0"/>
        </a:defRPr>
      </a:lvl2pPr>
      <a:lvl3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sym typeface="Museo For Dell" pitchFamily="2" charset="0"/>
        </a:defRPr>
      </a:lvl3pPr>
      <a:lvl4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sym typeface="Museo For Dell" pitchFamily="2" charset="0"/>
        </a:defRPr>
      </a:lvl4pPr>
      <a:lvl5pPr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sym typeface="Museo For Dell" pitchFamily="2" charset="0"/>
        </a:defRPr>
      </a:lvl5pPr>
      <a:lvl6pPr marL="456182"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sym typeface="Museo For Dell" pitchFamily="2" charset="0"/>
        </a:defRPr>
      </a:lvl6pPr>
      <a:lvl7pPr marL="912488"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sym typeface="Museo For Dell" pitchFamily="2" charset="0"/>
        </a:defRPr>
      </a:lvl7pPr>
      <a:lvl8pPr marL="1368710"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sym typeface="Museo For Dell" pitchFamily="2" charset="0"/>
        </a:defRPr>
      </a:lvl8pPr>
      <a:lvl9pPr marL="1824974" algn="l" rtl="0" eaLnBrk="0" fontAlgn="base" hangingPunct="0">
        <a:lnSpc>
          <a:spcPct val="90000"/>
        </a:lnSpc>
        <a:spcBef>
          <a:spcPct val="0"/>
        </a:spcBef>
        <a:spcAft>
          <a:spcPct val="0"/>
        </a:spcAft>
        <a:defRPr sz="2400">
          <a:solidFill>
            <a:schemeClr val="accent1"/>
          </a:solidFill>
          <a:latin typeface="Museo For Dell" pitchFamily="2" charset="0"/>
          <a:ea typeface="Museo For Dell" pitchFamily="2" charset="0"/>
          <a:cs typeface="Museo For Dell" pitchFamily="2" charset="0"/>
          <a:sym typeface="Museo For Dell" pitchFamily="2" charset="0"/>
        </a:defRPr>
      </a:lvl9pPr>
    </p:titleStyle>
    <p:bodyStyle>
      <a:lvl1pPr marL="228090" indent="-228090" algn="l" defTabSz="0" rtl="0" eaLnBrk="0" fontAlgn="base" hangingPunct="0">
        <a:lnSpc>
          <a:spcPct val="90000"/>
        </a:lnSpc>
        <a:spcBef>
          <a:spcPts val="1200"/>
        </a:spcBef>
        <a:spcAft>
          <a:spcPct val="0"/>
        </a:spcAft>
        <a:buClr>
          <a:schemeClr val="accent1"/>
        </a:buClr>
        <a:buFont typeface="Arial" pitchFamily="34" charset="0"/>
        <a:buChar char="•"/>
        <a:defRPr>
          <a:solidFill>
            <a:schemeClr val="tx1"/>
          </a:solidFill>
          <a:latin typeface="+mn-lt"/>
          <a:ea typeface="+mn-ea"/>
          <a:cs typeface="+mn-cs"/>
          <a:sym typeface="Museo Sans For Dell" pitchFamily="2" charset="0"/>
        </a:defRPr>
      </a:lvl1pPr>
      <a:lvl2pPr marL="571898" indent="-221741" algn="l" defTabSz="0" rtl="0" eaLnBrk="0" fontAlgn="base" hangingPunct="0">
        <a:lnSpc>
          <a:spcPct val="90000"/>
        </a:lnSpc>
        <a:spcBef>
          <a:spcPts val="300"/>
        </a:spcBef>
        <a:spcAft>
          <a:spcPct val="0"/>
        </a:spcAft>
        <a:buClr>
          <a:schemeClr val="accent1"/>
        </a:buClr>
        <a:buFont typeface="Arial" pitchFamily="34" charset="0"/>
        <a:buChar char="–"/>
        <a:defRPr sz="1575">
          <a:solidFill>
            <a:schemeClr val="tx1"/>
          </a:solidFill>
          <a:latin typeface="+mn-lt"/>
          <a:ea typeface="+mn-ea"/>
          <a:cs typeface="+mn-cs"/>
          <a:sym typeface="Museo Sans For Dell" pitchFamily="2" charset="0"/>
        </a:defRPr>
      </a:lvl2pPr>
      <a:lvl3pPr marL="906137" indent="-218567" algn="l" defTabSz="0" rtl="0" eaLnBrk="0" fontAlgn="base" hangingPunct="0">
        <a:lnSpc>
          <a:spcPct val="90000"/>
        </a:lnSpc>
        <a:spcBef>
          <a:spcPts val="300"/>
        </a:spcBef>
        <a:spcAft>
          <a:spcPct val="0"/>
        </a:spcAft>
        <a:buClr>
          <a:schemeClr val="accent1"/>
        </a:buClr>
        <a:buFont typeface="Arial" pitchFamily="34" charset="0"/>
        <a:buChar char="›"/>
        <a:defRPr sz="1425">
          <a:solidFill>
            <a:schemeClr val="tx1"/>
          </a:solidFill>
          <a:latin typeface="+mn-lt"/>
          <a:ea typeface="+mn-ea"/>
          <a:cs typeface="+mn-cs"/>
          <a:sym typeface="Museo Sans For Dell" pitchFamily="2" charset="0"/>
        </a:defRPr>
      </a:lvl3pPr>
      <a:lvl4pPr marL="1240378" indent="-220154" algn="l" defTabSz="0" rtl="0" eaLnBrk="0" fontAlgn="base" hangingPunct="0">
        <a:lnSpc>
          <a:spcPct val="90000"/>
        </a:lnSpc>
        <a:spcBef>
          <a:spcPts val="300"/>
        </a:spcBef>
        <a:spcAft>
          <a:spcPct val="0"/>
        </a:spcAft>
        <a:buClr>
          <a:schemeClr val="accent1"/>
        </a:buClr>
        <a:buFont typeface="Arial" pitchFamily="34" charset="0"/>
        <a:buChar char="–"/>
        <a:defRPr sz="1200">
          <a:solidFill>
            <a:schemeClr val="tx1"/>
          </a:solidFill>
          <a:latin typeface="+mn-lt"/>
          <a:ea typeface="+mn-ea"/>
          <a:cs typeface="+mn-cs"/>
          <a:sym typeface="Museo Sans For Dell" pitchFamily="2" charset="0"/>
        </a:defRPr>
      </a:lvl4pPr>
      <a:lvl5pPr marL="1599975" indent="-234440" algn="l" defTabSz="0" rtl="0" eaLnBrk="0" fontAlgn="base" hangingPunct="0">
        <a:lnSpc>
          <a:spcPct val="90000"/>
        </a:lnSpc>
        <a:spcBef>
          <a:spcPts val="800"/>
        </a:spcBef>
        <a:spcAft>
          <a:spcPct val="0"/>
        </a:spcAft>
        <a:buFont typeface="Arial" pitchFamily="34" charset="0"/>
        <a:buChar char="–"/>
        <a:defRPr>
          <a:solidFill>
            <a:schemeClr val="bg2"/>
          </a:solidFill>
          <a:latin typeface="+mn-lt"/>
          <a:ea typeface="+mn-ea"/>
          <a:cs typeface="+mn-cs"/>
          <a:sym typeface="Museo Sans For Dell" pitchFamily="2" charset="0"/>
        </a:defRPr>
      </a:lvl5pPr>
      <a:lvl6pPr marL="2056240" indent="-234440" algn="l" defTabSz="0" rtl="0" eaLnBrk="0" fontAlgn="base" hangingPunct="0">
        <a:lnSpc>
          <a:spcPct val="90000"/>
        </a:lnSpc>
        <a:spcBef>
          <a:spcPts val="800"/>
        </a:spcBef>
        <a:spcAft>
          <a:spcPct val="0"/>
        </a:spcAft>
        <a:buFont typeface="Arial" pitchFamily="34" charset="0"/>
        <a:buChar char="–"/>
        <a:defRPr>
          <a:solidFill>
            <a:schemeClr val="bg2"/>
          </a:solidFill>
          <a:latin typeface="+mn-lt"/>
          <a:ea typeface="+mn-ea"/>
          <a:cs typeface="+mn-cs"/>
          <a:sym typeface="Museo Sans For Dell" pitchFamily="2" charset="0"/>
        </a:defRPr>
      </a:lvl6pPr>
      <a:lvl7pPr marL="2512421" indent="-234440" algn="l" defTabSz="0" rtl="0" eaLnBrk="0" fontAlgn="base" hangingPunct="0">
        <a:lnSpc>
          <a:spcPct val="90000"/>
        </a:lnSpc>
        <a:spcBef>
          <a:spcPts val="800"/>
        </a:spcBef>
        <a:spcAft>
          <a:spcPct val="0"/>
        </a:spcAft>
        <a:buFont typeface="Arial" pitchFamily="34" charset="0"/>
        <a:buChar char="–"/>
        <a:defRPr>
          <a:solidFill>
            <a:schemeClr val="bg2"/>
          </a:solidFill>
          <a:latin typeface="+mn-lt"/>
          <a:ea typeface="+mn-ea"/>
          <a:cs typeface="+mn-cs"/>
          <a:sym typeface="Museo Sans For Dell" pitchFamily="2" charset="0"/>
        </a:defRPr>
      </a:lvl7pPr>
      <a:lvl8pPr marL="2968685" indent="-234440" algn="l" defTabSz="0" rtl="0" eaLnBrk="0" fontAlgn="base" hangingPunct="0">
        <a:lnSpc>
          <a:spcPct val="90000"/>
        </a:lnSpc>
        <a:spcBef>
          <a:spcPts val="800"/>
        </a:spcBef>
        <a:spcAft>
          <a:spcPct val="0"/>
        </a:spcAft>
        <a:buFont typeface="Arial" pitchFamily="34" charset="0"/>
        <a:buChar char="–"/>
        <a:defRPr>
          <a:solidFill>
            <a:schemeClr val="bg2"/>
          </a:solidFill>
          <a:latin typeface="+mn-lt"/>
          <a:ea typeface="+mn-ea"/>
          <a:cs typeface="+mn-cs"/>
          <a:sym typeface="Museo Sans For Dell" pitchFamily="2" charset="0"/>
        </a:defRPr>
      </a:lvl8pPr>
      <a:lvl9pPr marL="3424907" indent="-234440" algn="l" defTabSz="0" rtl="0" eaLnBrk="0" fontAlgn="base" hangingPunct="0">
        <a:lnSpc>
          <a:spcPct val="90000"/>
        </a:lnSpc>
        <a:spcBef>
          <a:spcPts val="800"/>
        </a:spcBef>
        <a:spcAft>
          <a:spcPct val="0"/>
        </a:spcAft>
        <a:buFont typeface="Arial" pitchFamily="34" charset="0"/>
        <a:buChar char="–"/>
        <a:defRPr>
          <a:solidFill>
            <a:schemeClr val="bg2"/>
          </a:solidFill>
          <a:latin typeface="+mn-lt"/>
          <a:ea typeface="+mn-ea"/>
          <a:cs typeface="+mn-cs"/>
          <a:sym typeface="Museo Sans For Dell" pitchFamily="2" charset="0"/>
        </a:defRPr>
      </a:lvl9pPr>
    </p:bodyStyle>
    <p:otherStyle>
      <a:defPPr>
        <a:defRPr lang="zh-TW"/>
      </a:defPPr>
      <a:lvl1pPr marL="0" algn="l" defTabSz="912488" rtl="0" eaLnBrk="1" latinLnBrk="0" hangingPunct="1">
        <a:defRPr sz="1800" kern="1200">
          <a:solidFill>
            <a:schemeClr val="tx1"/>
          </a:solidFill>
          <a:latin typeface="+mn-lt"/>
          <a:ea typeface="+mn-ea"/>
          <a:cs typeface="+mn-cs"/>
        </a:defRPr>
      </a:lvl1pPr>
      <a:lvl2pPr marL="456182" algn="l" defTabSz="912488" rtl="0" eaLnBrk="1" latinLnBrk="0" hangingPunct="1">
        <a:defRPr sz="1800" kern="1200">
          <a:solidFill>
            <a:schemeClr val="tx1"/>
          </a:solidFill>
          <a:latin typeface="+mn-lt"/>
          <a:ea typeface="+mn-ea"/>
          <a:cs typeface="+mn-cs"/>
        </a:defRPr>
      </a:lvl2pPr>
      <a:lvl3pPr marL="912488" algn="l" defTabSz="912488" rtl="0" eaLnBrk="1" latinLnBrk="0" hangingPunct="1">
        <a:defRPr sz="1800" kern="1200">
          <a:solidFill>
            <a:schemeClr val="tx1"/>
          </a:solidFill>
          <a:latin typeface="+mn-lt"/>
          <a:ea typeface="+mn-ea"/>
          <a:cs typeface="+mn-cs"/>
        </a:defRPr>
      </a:lvl3pPr>
      <a:lvl4pPr marL="1368710" algn="l" defTabSz="912488" rtl="0" eaLnBrk="1" latinLnBrk="0" hangingPunct="1">
        <a:defRPr sz="1800" kern="1200">
          <a:solidFill>
            <a:schemeClr val="tx1"/>
          </a:solidFill>
          <a:latin typeface="+mn-lt"/>
          <a:ea typeface="+mn-ea"/>
          <a:cs typeface="+mn-cs"/>
        </a:defRPr>
      </a:lvl4pPr>
      <a:lvl5pPr marL="1824974" algn="l" defTabSz="912488" rtl="0" eaLnBrk="1" latinLnBrk="0" hangingPunct="1">
        <a:defRPr sz="1800" kern="1200">
          <a:solidFill>
            <a:schemeClr val="tx1"/>
          </a:solidFill>
          <a:latin typeface="+mn-lt"/>
          <a:ea typeface="+mn-ea"/>
          <a:cs typeface="+mn-cs"/>
        </a:defRPr>
      </a:lvl5pPr>
      <a:lvl6pPr marL="2281155" algn="l" defTabSz="912488" rtl="0" eaLnBrk="1" latinLnBrk="0" hangingPunct="1">
        <a:defRPr sz="1800" kern="1200">
          <a:solidFill>
            <a:schemeClr val="tx1"/>
          </a:solidFill>
          <a:latin typeface="+mn-lt"/>
          <a:ea typeface="+mn-ea"/>
          <a:cs typeface="+mn-cs"/>
        </a:defRPr>
      </a:lvl6pPr>
      <a:lvl7pPr marL="2737337" algn="l" defTabSz="912488" rtl="0" eaLnBrk="1" latinLnBrk="0" hangingPunct="1">
        <a:defRPr sz="1800" kern="1200">
          <a:solidFill>
            <a:schemeClr val="tx1"/>
          </a:solidFill>
          <a:latin typeface="+mn-lt"/>
          <a:ea typeface="+mn-ea"/>
          <a:cs typeface="+mn-cs"/>
        </a:defRPr>
      </a:lvl7pPr>
      <a:lvl8pPr marL="3193608" algn="l" defTabSz="912488" rtl="0" eaLnBrk="1" latinLnBrk="0" hangingPunct="1">
        <a:defRPr sz="1800" kern="1200">
          <a:solidFill>
            <a:schemeClr val="tx1"/>
          </a:solidFill>
          <a:latin typeface="+mn-lt"/>
          <a:ea typeface="+mn-ea"/>
          <a:cs typeface="+mn-cs"/>
        </a:defRPr>
      </a:lvl8pPr>
      <a:lvl9pPr marL="3649851" algn="l" defTabSz="9124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93AD9-CEE9-5BD1-905F-35CFA775A79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448D68-0E08-4047-72A6-F59097D50BA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5C992C-DCA3-E5D8-EB44-FD6F8BECF67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E6F31B6F-1FD3-4501-8271-A602FAA61312}" type="datetimeFigureOut">
              <a:rPr lang="en-IN" smtClean="0"/>
              <a:t>25-09-2025</a:t>
            </a:fld>
            <a:endParaRPr lang="en-IN"/>
          </a:p>
        </p:txBody>
      </p:sp>
      <p:sp>
        <p:nvSpPr>
          <p:cNvPr id="5" name="Footer Placeholder 4">
            <a:extLst>
              <a:ext uri="{FF2B5EF4-FFF2-40B4-BE49-F238E27FC236}">
                <a16:creationId xmlns:a16="http://schemas.microsoft.com/office/drawing/2014/main" id="{32518D52-E992-F83F-7335-C86E2F2834C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79BA0D1-4FAF-65AB-1C9C-D2857729676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CBFA4E4D-6777-4F36-BDA4-6641CB2AA770}" type="slidenum">
              <a:rPr lang="en-IN" smtClean="0"/>
              <a:t>‹#›</a:t>
            </a:fld>
            <a:endParaRPr lang="en-IN"/>
          </a:p>
        </p:txBody>
      </p:sp>
      <p:pic>
        <p:nvPicPr>
          <p:cNvPr id="7" name="Picture 6">
            <a:extLst>
              <a:ext uri="{FF2B5EF4-FFF2-40B4-BE49-F238E27FC236}">
                <a16:creationId xmlns:a16="http://schemas.microsoft.com/office/drawing/2014/main" id="{83A9A39E-4AC7-0326-8C9B-B6FA624B8BE0}"/>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8" name="fl" descr="                              Dell - Internal Use - Confidential&#10;">
            <a:extLst>
              <a:ext uri="{FF2B5EF4-FFF2-40B4-BE49-F238E27FC236}">
                <a16:creationId xmlns:a16="http://schemas.microsoft.com/office/drawing/2014/main" id="{027A0B05-189F-53FF-9B77-34E56FF1D4C0}"/>
              </a:ext>
            </a:extLst>
          </p:cNvPr>
          <p:cNvSpPr txBox="1"/>
          <p:nvPr userDrawn="1"/>
        </p:nvSpPr>
        <p:spPr>
          <a:xfrm>
            <a:off x="4200103" y="5022289"/>
            <a:ext cx="743793" cy="6925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 Copyright 2020 Dell Inc.</a:t>
            </a:r>
          </a:p>
        </p:txBody>
      </p:sp>
      <p:sp>
        <p:nvSpPr>
          <p:cNvPr id="9" name="TextBox 19">
            <a:extLst>
              <a:ext uri="{FF2B5EF4-FFF2-40B4-BE49-F238E27FC236}">
                <a16:creationId xmlns:a16="http://schemas.microsoft.com/office/drawing/2014/main" id="{FDA5217E-B9DF-EC0F-7AD0-8B58F48A7E9F}"/>
              </a:ext>
            </a:extLst>
          </p:cNvPr>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err="1">
              <a:solidFill>
                <a:srgbClr val="808080"/>
              </a:solidFill>
              <a:latin typeface="Arial" panose="020B0604020202020204" pitchFamily="34" charset="0"/>
              <a:ea typeface="+mn-ea"/>
              <a:cs typeface="+mn-cs"/>
            </a:endParaRPr>
          </a:p>
        </p:txBody>
      </p:sp>
      <p:sp>
        <p:nvSpPr>
          <p:cNvPr id="10" name="TextBox 16">
            <a:extLst>
              <a:ext uri="{FF2B5EF4-FFF2-40B4-BE49-F238E27FC236}">
                <a16:creationId xmlns:a16="http://schemas.microsoft.com/office/drawing/2014/main" id="{A3B65408-2B83-D003-E9BE-732F846D55CE}"/>
              </a:ext>
            </a:extLst>
          </p:cNvPr>
          <p:cNvSpPr txBox="1"/>
          <p:nvPr userDrawn="1"/>
        </p:nvSpPr>
        <p:spPr>
          <a:xfrm>
            <a:off x="3957049" y="5023059"/>
            <a:ext cx="14106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500" kern="1200">
                <a:solidFill>
                  <a:srgbClr val="808080"/>
                </a:solidFill>
                <a:latin typeface="Arial" panose="020B0604020202020204" pitchFamily="34" charset="0"/>
                <a:ea typeface="+mn-ea"/>
                <a:cs typeface="+mn-cs"/>
              </a:rPr>
              <a:t>of 32</a:t>
            </a:r>
          </a:p>
        </p:txBody>
      </p:sp>
      <p:sp>
        <p:nvSpPr>
          <p:cNvPr id="11" name="MSIPCMContentMarking" descr="{&quot;HashCode&quot;:1410483815,&quot;Placement&quot;:&quot;Footer&quot;}">
            <a:extLst>
              <a:ext uri="{FF2B5EF4-FFF2-40B4-BE49-F238E27FC236}">
                <a16:creationId xmlns:a16="http://schemas.microsoft.com/office/drawing/2014/main" id="{0D6EC436-10B3-E45D-0122-1F474904E3F2}"/>
              </a:ext>
            </a:extLst>
          </p:cNvPr>
          <p:cNvSpPr txBox="1"/>
          <p:nvPr userDrawn="1"/>
        </p:nvSpPr>
        <p:spPr>
          <a:xfrm>
            <a:off x="0" y="4932427"/>
            <a:ext cx="1109695" cy="211073"/>
          </a:xfrm>
          <a:prstGeom prst="rect">
            <a:avLst/>
          </a:prstGeom>
          <a:noFill/>
        </p:spPr>
        <p:txBody>
          <a:bodyPr vert="horz" wrap="square" lIns="0" tIns="0" rIns="0" bIns="0" rtlCol="0" anchor="ctr" anchorCtr="1">
            <a:spAutoFit/>
          </a:bodyPr>
          <a:lstStyle/>
          <a:p>
            <a:pPr algn="l">
              <a:spcBef>
                <a:spcPts val="0"/>
              </a:spcBef>
              <a:spcAft>
                <a:spcPts val="0"/>
              </a:spcAft>
            </a:pPr>
            <a:r>
              <a:rPr lang="en-US" sz="700">
                <a:solidFill>
                  <a:srgbClr val="7F7F7F"/>
                </a:solidFill>
                <a:latin typeface="Calibri" panose="020F0502020204030204" pitchFamily="34" charset="0"/>
              </a:rPr>
              <a:t>Restricted - Confidential</a:t>
            </a:r>
          </a:p>
        </p:txBody>
      </p:sp>
    </p:spTree>
    <p:extLst>
      <p:ext uri="{BB962C8B-B14F-4D97-AF65-F5344CB8AC3E}">
        <p14:creationId xmlns:p14="http://schemas.microsoft.com/office/powerpoint/2010/main" val="96919872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18" r:id="rId12"/>
    <p:sldLayoutId id="2147483819" r:id="rId13"/>
    <p:sldLayoutId id="2147483820" r:id="rId14"/>
    <p:sldLayoutId id="2147483822" r:id="rId15"/>
    <p:sldLayoutId id="2147483823" r:id="rId16"/>
    <p:sldLayoutId id="2147483825" r:id="rId17"/>
    <p:sldLayoutId id="2147483827" r:id="rId18"/>
    <p:sldLayoutId id="2147483828" r:id="rId19"/>
    <p:sldLayoutId id="2147483829" r:id="rId20"/>
    <p:sldLayoutId id="2147483830" r:id="rId21"/>
    <p:sldLayoutId id="2147483831" r:id="rId22"/>
    <p:sldLayoutId id="2147483832" r:id="rId23"/>
    <p:sldLayoutId id="2147483833" r:id="rId24"/>
    <p:sldLayoutId id="2147483837" r:id="rId25"/>
    <p:sldLayoutId id="2147483838" r:id="rId2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4.png"/><Relationship Id="rId2" Type="http://schemas.openxmlformats.org/officeDocument/2006/relationships/diagramData" Target="../diagrams/data3.xml"/><Relationship Id="rId1" Type="http://schemas.openxmlformats.org/officeDocument/2006/relationships/slideLayout" Target="../slideLayouts/slideLayout4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dcb.mcsgdevops.dell.com/view/AgS2024_CI/"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041816"/>
            <a:ext cx="7886700" cy="2277831"/>
          </a:xfrm>
        </p:spPr>
        <p:txBody>
          <a:bodyPr anchor="ctr">
            <a:normAutofit/>
          </a:bodyPr>
          <a:lstStyle/>
          <a:p>
            <a:r>
              <a:rPr lang="en-US" sz="4000" dirty="0"/>
              <a:t>CI/CD Roadmap – TRISTAN </a:t>
            </a:r>
            <a:r>
              <a:rPr lang="en-US" sz="4000" dirty="0" err="1"/>
              <a:t>AgS</a:t>
            </a:r>
            <a:r>
              <a:rPr lang="en-US" sz="4000" dirty="0"/>
              <a:t> 2024</a:t>
            </a:r>
            <a:br>
              <a:rPr lang="en-US" sz="1800" dirty="0"/>
            </a:br>
            <a:br>
              <a:rPr lang="en-US" sz="1800" dirty="0"/>
            </a:br>
            <a:br>
              <a:rPr lang="en-US" sz="1800" dirty="0"/>
            </a:br>
            <a:r>
              <a:rPr lang="en-US" sz="1800" dirty="0"/>
              <a:t>Strategic plan for seamless software delivery automation</a:t>
            </a:r>
            <a:br>
              <a:rPr lang="en-US" sz="1800" dirty="0"/>
            </a:br>
            <a:endParaRPr lang="en-US" sz="1800" dirty="0"/>
          </a:p>
        </p:txBody>
      </p:sp>
    </p:spTree>
    <p:extLst>
      <p:ext uri="{BB962C8B-B14F-4D97-AF65-F5344CB8AC3E}">
        <p14:creationId xmlns:p14="http://schemas.microsoft.com/office/powerpoint/2010/main" val="134405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24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9514-3055-4C4A-8C15-262D9C12D2BD}"/>
              </a:ext>
            </a:extLst>
          </p:cNvPr>
          <p:cNvSpPr>
            <a:spLocks noGrp="1"/>
          </p:cNvSpPr>
          <p:nvPr>
            <p:ph type="title"/>
          </p:nvPr>
        </p:nvSpPr>
        <p:spPr>
          <a:xfrm>
            <a:off x="628650" y="273844"/>
            <a:ext cx="7886700" cy="994172"/>
          </a:xfrm>
        </p:spPr>
        <p:txBody>
          <a:bodyPr anchor="ctr">
            <a:normAutofit/>
          </a:bodyPr>
          <a:lstStyle/>
          <a:p>
            <a:r>
              <a:rPr lang="en-US" altLang="zh-TW" dirty="0"/>
              <a:t>Agenda</a:t>
            </a:r>
            <a:endParaRPr lang="en-US" dirty="0"/>
          </a:p>
        </p:txBody>
      </p:sp>
      <p:graphicFrame>
        <p:nvGraphicFramePr>
          <p:cNvPr id="5" name="Content Placeholder 2">
            <a:extLst>
              <a:ext uri="{FF2B5EF4-FFF2-40B4-BE49-F238E27FC236}">
                <a16:creationId xmlns:a16="http://schemas.microsoft.com/office/drawing/2014/main" id="{4FBA61EB-90ED-A331-9B01-CC1EC53AD9CE}"/>
              </a:ext>
            </a:extLst>
          </p:cNvPr>
          <p:cNvGraphicFramePr>
            <a:graphicFrameLocks noGrp="1"/>
          </p:cNvGraphicFramePr>
          <p:nvPr>
            <p:ph idx="1"/>
            <p:extLst>
              <p:ext uri="{D42A27DB-BD31-4B8C-83A1-F6EECF244321}">
                <p14:modId xmlns:p14="http://schemas.microsoft.com/office/powerpoint/2010/main" val="4164291175"/>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93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5F20D23-3E11-BE0F-CF15-A21100FCA19B}"/>
              </a:ext>
            </a:extLst>
          </p:cNvPr>
          <p:cNvSpPr>
            <a:spLocks noGrp="1"/>
          </p:cNvSpPr>
          <p:nvPr>
            <p:ph type="title"/>
          </p:nvPr>
        </p:nvSpPr>
        <p:spPr>
          <a:xfrm>
            <a:off x="628650" y="273844"/>
            <a:ext cx="7886700" cy="994172"/>
          </a:xfrm>
        </p:spPr>
        <p:txBody>
          <a:bodyPr anchor="ctr">
            <a:normAutofit/>
          </a:bodyPr>
          <a:lstStyle/>
          <a:p>
            <a:r>
              <a:rPr lang="en-US" dirty="0"/>
              <a:t>CI/CD Roadmap Overview</a:t>
            </a:r>
          </a:p>
        </p:txBody>
      </p:sp>
      <p:graphicFrame>
        <p:nvGraphicFramePr>
          <p:cNvPr id="12" name="Content Placeholder 3">
            <a:extLst>
              <a:ext uri="{FF2B5EF4-FFF2-40B4-BE49-F238E27FC236}">
                <a16:creationId xmlns:a16="http://schemas.microsoft.com/office/drawing/2014/main" id="{7C98CE6B-DE8F-2E14-FFB8-60E5E50AE776}"/>
              </a:ext>
            </a:extLst>
          </p:cNvPr>
          <p:cNvGraphicFramePr/>
          <p:nvPr>
            <p:extLst>
              <p:ext uri="{D42A27DB-BD31-4B8C-83A1-F6EECF244321}">
                <p14:modId xmlns:p14="http://schemas.microsoft.com/office/powerpoint/2010/main" val="443904014"/>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9772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16D0-0318-6A91-C71F-0CBBA9F08553}"/>
              </a:ext>
            </a:extLst>
          </p:cNvPr>
          <p:cNvSpPr>
            <a:spLocks noGrp="1"/>
          </p:cNvSpPr>
          <p:nvPr>
            <p:ph type="title"/>
          </p:nvPr>
        </p:nvSpPr>
        <p:spPr>
          <a:xfrm>
            <a:off x="628650" y="273844"/>
            <a:ext cx="7886700" cy="994172"/>
          </a:xfrm>
        </p:spPr>
        <p:txBody>
          <a:bodyPr anchor="ctr">
            <a:normAutofit/>
          </a:bodyPr>
          <a:lstStyle/>
          <a:p>
            <a:r>
              <a:rPr lang="en-IN" sz="3100" dirty="0"/>
              <a:t>TRISTAN </a:t>
            </a:r>
            <a:r>
              <a:rPr lang="en-IN" sz="3100" dirty="0" err="1"/>
              <a:t>AgS</a:t>
            </a:r>
            <a:r>
              <a:rPr lang="en-IN" sz="3100" dirty="0"/>
              <a:t> 2024 CI/CD Milestone Timeline – September 2025</a:t>
            </a:r>
          </a:p>
        </p:txBody>
      </p:sp>
      <p:graphicFrame>
        <p:nvGraphicFramePr>
          <p:cNvPr id="11" name="Content Placeholder 10">
            <a:extLst>
              <a:ext uri="{FF2B5EF4-FFF2-40B4-BE49-F238E27FC236}">
                <a16:creationId xmlns:a16="http://schemas.microsoft.com/office/drawing/2014/main" id="{4917163F-2A97-1226-70EC-CF00B7AAD3B3}"/>
              </a:ext>
            </a:extLst>
          </p:cNvPr>
          <p:cNvGraphicFramePr>
            <a:graphicFrameLocks noGrp="1"/>
          </p:cNvGraphicFramePr>
          <p:nvPr>
            <p:ph idx="1"/>
            <p:extLst>
              <p:ext uri="{D42A27DB-BD31-4B8C-83A1-F6EECF244321}">
                <p14:modId xmlns:p14="http://schemas.microsoft.com/office/powerpoint/2010/main" val="879378471"/>
              </p:ext>
            </p:extLst>
          </p:nvPr>
        </p:nvGraphicFramePr>
        <p:xfrm>
          <a:off x="800251" y="1369219"/>
          <a:ext cx="7543501" cy="3263506"/>
        </p:xfrm>
        <a:graphic>
          <a:graphicData uri="http://schemas.openxmlformats.org/drawingml/2006/table">
            <a:tbl>
              <a:tblPr firstRow="1" bandRow="1">
                <a:tableStyleId>{5C22544A-7EE6-4342-B048-85BDC9FD1C3A}</a:tableStyleId>
              </a:tblPr>
              <a:tblGrid>
                <a:gridCol w="1095957">
                  <a:extLst>
                    <a:ext uri="{9D8B030D-6E8A-4147-A177-3AD203B41FA5}">
                      <a16:colId xmlns:a16="http://schemas.microsoft.com/office/drawing/2014/main" val="20000"/>
                    </a:ext>
                  </a:extLst>
                </a:gridCol>
                <a:gridCol w="1068991">
                  <a:extLst>
                    <a:ext uri="{9D8B030D-6E8A-4147-A177-3AD203B41FA5}">
                      <a16:colId xmlns:a16="http://schemas.microsoft.com/office/drawing/2014/main" val="20001"/>
                    </a:ext>
                  </a:extLst>
                </a:gridCol>
                <a:gridCol w="1822213">
                  <a:extLst>
                    <a:ext uri="{9D8B030D-6E8A-4147-A177-3AD203B41FA5}">
                      <a16:colId xmlns:a16="http://schemas.microsoft.com/office/drawing/2014/main" val="20002"/>
                    </a:ext>
                  </a:extLst>
                </a:gridCol>
                <a:gridCol w="2463979">
                  <a:extLst>
                    <a:ext uri="{9D8B030D-6E8A-4147-A177-3AD203B41FA5}">
                      <a16:colId xmlns:a16="http://schemas.microsoft.com/office/drawing/2014/main" val="20003"/>
                    </a:ext>
                  </a:extLst>
                </a:gridCol>
                <a:gridCol w="1092361">
                  <a:extLst>
                    <a:ext uri="{9D8B030D-6E8A-4147-A177-3AD203B41FA5}">
                      <a16:colId xmlns:a16="http://schemas.microsoft.com/office/drawing/2014/main" val="3990430179"/>
                    </a:ext>
                  </a:extLst>
                </a:gridCol>
              </a:tblGrid>
              <a:tr h="322445">
                <a:tc>
                  <a:txBody>
                    <a:bodyPr/>
                    <a:lstStyle/>
                    <a:p>
                      <a:pPr>
                        <a:defRPr b="1">
                          <a:solidFill>
                            <a:srgbClr val="FFFFFF"/>
                          </a:solidFill>
                        </a:defRPr>
                      </a:pPr>
                      <a:r>
                        <a:rPr lang="en-IN" sz="1200"/>
                        <a:t>Week</a:t>
                      </a:r>
                    </a:p>
                  </a:txBody>
                  <a:tcPr marL="91191" marR="91191" marT="45597" marB="45597">
                    <a:solidFill>
                      <a:srgbClr val="0066CC"/>
                    </a:solidFill>
                  </a:tcPr>
                </a:tc>
                <a:tc>
                  <a:txBody>
                    <a:bodyPr/>
                    <a:lstStyle/>
                    <a:p>
                      <a:pPr>
                        <a:defRPr b="1">
                          <a:solidFill>
                            <a:srgbClr val="FFFFFF"/>
                          </a:solidFill>
                        </a:defRPr>
                      </a:pPr>
                      <a:r>
                        <a:rPr lang="en-IN" sz="1200"/>
                        <a:t>Dates</a:t>
                      </a:r>
                    </a:p>
                  </a:txBody>
                  <a:tcPr marL="91191" marR="91191" marT="45597" marB="45597">
                    <a:solidFill>
                      <a:srgbClr val="0066CC"/>
                    </a:solidFill>
                  </a:tcPr>
                </a:tc>
                <a:tc>
                  <a:txBody>
                    <a:bodyPr/>
                    <a:lstStyle/>
                    <a:p>
                      <a:pPr>
                        <a:defRPr b="1">
                          <a:solidFill>
                            <a:srgbClr val="FFFFFF"/>
                          </a:solidFill>
                        </a:defRPr>
                      </a:pPr>
                      <a:r>
                        <a:rPr lang="en-IN" sz="1200"/>
                        <a:t>Milestone</a:t>
                      </a:r>
                    </a:p>
                  </a:txBody>
                  <a:tcPr marL="91191" marR="91191" marT="45597" marB="45597">
                    <a:solidFill>
                      <a:srgbClr val="0066CC"/>
                    </a:solidFill>
                  </a:tcPr>
                </a:tc>
                <a:tc>
                  <a:txBody>
                    <a:bodyPr/>
                    <a:lstStyle/>
                    <a:p>
                      <a:pPr>
                        <a:defRPr b="1">
                          <a:solidFill>
                            <a:srgbClr val="FFFFFF"/>
                          </a:solidFill>
                        </a:defRPr>
                      </a:pPr>
                      <a:r>
                        <a:rPr lang="en-IN" sz="1200"/>
                        <a:t>Details</a:t>
                      </a:r>
                    </a:p>
                  </a:txBody>
                  <a:tcPr marL="91191" marR="91191" marT="45597" marB="45597">
                    <a:solidFill>
                      <a:srgbClr val="0066CC"/>
                    </a:solidFill>
                  </a:tcPr>
                </a:tc>
                <a:tc>
                  <a:txBody>
                    <a:bodyPr/>
                    <a:lstStyle/>
                    <a:p>
                      <a:pPr>
                        <a:defRPr b="1">
                          <a:solidFill>
                            <a:srgbClr val="FFFFFF"/>
                          </a:solidFill>
                        </a:defRPr>
                      </a:pPr>
                      <a:r>
                        <a:rPr lang="en-IN" sz="1200"/>
                        <a:t>Status</a:t>
                      </a:r>
                    </a:p>
                  </a:txBody>
                  <a:tcPr marL="91191" marR="91191" marT="45597" marB="45597">
                    <a:solidFill>
                      <a:srgbClr val="0066CC"/>
                    </a:solidFill>
                  </a:tcPr>
                </a:tc>
                <a:extLst>
                  <a:ext uri="{0D108BD9-81ED-4DB2-BD59-A6C34878D82A}">
                    <a16:rowId xmlns:a16="http://schemas.microsoft.com/office/drawing/2014/main" val="10000"/>
                  </a:ext>
                </a:extLst>
              </a:tr>
              <a:tr h="702112">
                <a:tc>
                  <a:txBody>
                    <a:bodyPr/>
                    <a:lstStyle/>
                    <a:p>
                      <a:r>
                        <a:rPr lang="en-IN" sz="1200"/>
                        <a:t>Week 1</a:t>
                      </a:r>
                    </a:p>
                  </a:txBody>
                  <a:tcPr marL="91191" marR="91191" marT="45597" marB="45597"/>
                </a:tc>
                <a:tc>
                  <a:txBody>
                    <a:bodyPr/>
                    <a:lstStyle/>
                    <a:p>
                      <a:r>
                        <a:rPr lang="en-IN" sz="1200"/>
                        <a:t>Sep 1–5</a:t>
                      </a:r>
                    </a:p>
                  </a:txBody>
                  <a:tcPr marL="91191" marR="91191" marT="45597" marB="45597"/>
                </a:tc>
                <a:tc>
                  <a:txBody>
                    <a:bodyPr/>
                    <a:lstStyle/>
                    <a:p>
                      <a:r>
                        <a:rPr lang="it-IT" sz="1200"/>
                        <a:t>CI/CD Planning &amp; Repo Setup</a:t>
                      </a:r>
                    </a:p>
                  </a:txBody>
                  <a:tcPr marL="91191" marR="91191" marT="45597" marB="45597"/>
                </a:tc>
                <a:tc>
                  <a:txBody>
                    <a:bodyPr/>
                    <a:lstStyle/>
                    <a:p>
                      <a:r>
                        <a:rPr lang="en-US" sz="1200"/>
                        <a:t>Finalize repo structure, permissions, and branching strategy</a:t>
                      </a:r>
                    </a:p>
                  </a:txBody>
                  <a:tcPr marL="91191" marR="91191" marT="45597" marB="45597"/>
                </a:tc>
                <a:tc>
                  <a:txBody>
                    <a:bodyPr/>
                    <a:lstStyle/>
                    <a:p>
                      <a:r>
                        <a:rPr lang="en-US" sz="1200"/>
                        <a:t>Completed</a:t>
                      </a:r>
                      <a:endParaRPr lang="en-US" sz="1200" dirty="0"/>
                    </a:p>
                  </a:txBody>
                  <a:tcPr marL="91191" marR="91191" marT="45597" marB="45597">
                    <a:solidFill>
                      <a:schemeClr val="accent3">
                        <a:lumMod val="40000"/>
                        <a:lumOff val="60000"/>
                      </a:schemeClr>
                    </a:solidFill>
                  </a:tcPr>
                </a:tc>
                <a:extLst>
                  <a:ext uri="{0D108BD9-81ED-4DB2-BD59-A6C34878D82A}">
                    <a16:rowId xmlns:a16="http://schemas.microsoft.com/office/drawing/2014/main" val="10001"/>
                  </a:ext>
                </a:extLst>
              </a:tr>
              <a:tr h="512279">
                <a:tc>
                  <a:txBody>
                    <a:bodyPr/>
                    <a:lstStyle/>
                    <a:p>
                      <a:r>
                        <a:rPr lang="en-IN" sz="1200"/>
                        <a:t>Week 2</a:t>
                      </a:r>
                    </a:p>
                  </a:txBody>
                  <a:tcPr marL="91191" marR="91191" marT="45597" marB="45597">
                    <a:solidFill>
                      <a:srgbClr val="E6F0FF"/>
                    </a:solidFill>
                  </a:tcPr>
                </a:tc>
                <a:tc>
                  <a:txBody>
                    <a:bodyPr/>
                    <a:lstStyle/>
                    <a:p>
                      <a:r>
                        <a:rPr lang="en-IN" sz="1200"/>
                        <a:t>Sep 8–12</a:t>
                      </a:r>
                    </a:p>
                  </a:txBody>
                  <a:tcPr marL="91191" marR="91191" marT="45597" marB="45597">
                    <a:solidFill>
                      <a:srgbClr val="E6F0FF"/>
                    </a:solidFill>
                  </a:tcPr>
                </a:tc>
                <a:tc>
                  <a:txBody>
                    <a:bodyPr/>
                    <a:lstStyle/>
                    <a:p>
                      <a:r>
                        <a:rPr lang="en-US" sz="1200"/>
                        <a:t>PR Workflow &amp; Code Review Setup</a:t>
                      </a:r>
                    </a:p>
                  </a:txBody>
                  <a:tcPr marL="91191" marR="91191" marT="45597" marB="45597">
                    <a:solidFill>
                      <a:srgbClr val="E6F0FF"/>
                    </a:solidFill>
                  </a:tcPr>
                </a:tc>
                <a:tc>
                  <a:txBody>
                    <a:bodyPr/>
                    <a:lstStyle/>
                    <a:p>
                      <a:r>
                        <a:rPr lang="en-IN" sz="1200"/>
                        <a:t>Enable PR-based triggers, enforce code review policies</a:t>
                      </a:r>
                    </a:p>
                  </a:txBody>
                  <a:tcPr marL="91191" marR="91191" marT="45597" marB="45597">
                    <a:solidFill>
                      <a:srgbClr val="E6F0F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a:t>Completed</a:t>
                      </a:r>
                    </a:p>
                    <a:p>
                      <a:endParaRPr lang="en-IN" sz="1200" dirty="0"/>
                    </a:p>
                  </a:txBody>
                  <a:tcPr marL="91191" marR="91191" marT="45597" marB="45597">
                    <a:solidFill>
                      <a:schemeClr val="accent3">
                        <a:lumMod val="40000"/>
                        <a:lumOff val="60000"/>
                      </a:schemeClr>
                    </a:solidFill>
                  </a:tcPr>
                </a:tc>
                <a:extLst>
                  <a:ext uri="{0D108BD9-81ED-4DB2-BD59-A6C34878D82A}">
                    <a16:rowId xmlns:a16="http://schemas.microsoft.com/office/drawing/2014/main" val="10002"/>
                  </a:ext>
                </a:extLst>
              </a:tr>
              <a:tr h="512279">
                <a:tc>
                  <a:txBody>
                    <a:bodyPr/>
                    <a:lstStyle/>
                    <a:p>
                      <a:r>
                        <a:rPr lang="en-IN" sz="1200"/>
                        <a:t>Week 3</a:t>
                      </a:r>
                    </a:p>
                  </a:txBody>
                  <a:tcPr marL="91191" marR="91191" marT="45597" marB="45597"/>
                </a:tc>
                <a:tc>
                  <a:txBody>
                    <a:bodyPr/>
                    <a:lstStyle/>
                    <a:p>
                      <a:r>
                        <a:rPr lang="en-IN" sz="1200"/>
                        <a:t>Sep 15–19</a:t>
                      </a:r>
                    </a:p>
                  </a:txBody>
                  <a:tcPr marL="91191" marR="91191" marT="45597" marB="45597"/>
                </a:tc>
                <a:tc>
                  <a:txBody>
                    <a:bodyPr/>
                    <a:lstStyle/>
                    <a:p>
                      <a:r>
                        <a:rPr lang="en-IN" sz="1200"/>
                        <a:t>Build Pipeline &amp; Signing</a:t>
                      </a:r>
                    </a:p>
                  </a:txBody>
                  <a:tcPr marL="91191" marR="91191" marT="45597" marB="45597"/>
                </a:tc>
                <a:tc>
                  <a:txBody>
                    <a:bodyPr/>
                    <a:lstStyle/>
                    <a:p>
                      <a:r>
                        <a:rPr lang="en-US" sz="1200"/>
                        <a:t>Implement build pipeline, integrate signing in staging</a:t>
                      </a:r>
                    </a:p>
                  </a:txBody>
                  <a:tcPr marL="91191" marR="91191" marT="45597" marB="45597"/>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a:t>Completed</a:t>
                      </a:r>
                    </a:p>
                    <a:p>
                      <a:endParaRPr lang="en-US" sz="1200" dirty="0"/>
                    </a:p>
                  </a:txBody>
                  <a:tcPr marL="91191" marR="91191" marT="45597" marB="45597">
                    <a:solidFill>
                      <a:schemeClr val="accent3">
                        <a:lumMod val="40000"/>
                        <a:lumOff val="60000"/>
                      </a:schemeClr>
                    </a:solidFill>
                  </a:tcPr>
                </a:tc>
                <a:extLst>
                  <a:ext uri="{0D108BD9-81ED-4DB2-BD59-A6C34878D82A}">
                    <a16:rowId xmlns:a16="http://schemas.microsoft.com/office/drawing/2014/main" val="10003"/>
                  </a:ext>
                </a:extLst>
              </a:tr>
              <a:tr h="512279">
                <a:tc>
                  <a:txBody>
                    <a:bodyPr/>
                    <a:lstStyle/>
                    <a:p>
                      <a:r>
                        <a:rPr lang="en-IN" sz="1200"/>
                        <a:t>Week 4</a:t>
                      </a:r>
                    </a:p>
                  </a:txBody>
                  <a:tcPr marL="91191" marR="91191" marT="45597" marB="45597">
                    <a:solidFill>
                      <a:srgbClr val="E6F0FF"/>
                    </a:solidFill>
                  </a:tcPr>
                </a:tc>
                <a:tc>
                  <a:txBody>
                    <a:bodyPr/>
                    <a:lstStyle/>
                    <a:p>
                      <a:r>
                        <a:rPr lang="en-IN" sz="1200"/>
                        <a:t>Sep 22–26</a:t>
                      </a:r>
                    </a:p>
                  </a:txBody>
                  <a:tcPr marL="91191" marR="91191" marT="45597" marB="45597">
                    <a:solidFill>
                      <a:srgbClr val="E6F0FF"/>
                    </a:solidFill>
                  </a:tcPr>
                </a:tc>
                <a:tc>
                  <a:txBody>
                    <a:bodyPr/>
                    <a:lstStyle/>
                    <a:p>
                      <a:r>
                        <a:rPr lang="en-IN" sz="1200"/>
                        <a:t>Sanity Tests &amp; Email Alerts</a:t>
                      </a:r>
                    </a:p>
                  </a:txBody>
                  <a:tcPr marL="91191" marR="91191" marT="45597" marB="45597">
                    <a:solidFill>
                      <a:srgbClr val="E6F0FF"/>
                    </a:solidFill>
                  </a:tcPr>
                </a:tc>
                <a:tc>
                  <a:txBody>
                    <a:bodyPr/>
                    <a:lstStyle/>
                    <a:p>
                      <a:r>
                        <a:rPr lang="en-US" sz="1200"/>
                        <a:t>Add automated sanity tests, configure email notifications</a:t>
                      </a:r>
                    </a:p>
                  </a:txBody>
                  <a:tcPr marL="91191" marR="91191" marT="45597" marB="45597">
                    <a:solidFill>
                      <a:srgbClr val="E6F0F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a:t>Completed</a:t>
                      </a:r>
                    </a:p>
                    <a:p>
                      <a:endParaRPr lang="en-US" sz="1200" dirty="0"/>
                    </a:p>
                  </a:txBody>
                  <a:tcPr marL="91191" marR="91191" marT="45597" marB="45597">
                    <a:solidFill>
                      <a:schemeClr val="accent3">
                        <a:lumMod val="40000"/>
                        <a:lumOff val="60000"/>
                      </a:schemeClr>
                    </a:solidFill>
                  </a:tcPr>
                </a:tc>
                <a:extLst>
                  <a:ext uri="{0D108BD9-81ED-4DB2-BD59-A6C34878D82A}">
                    <a16:rowId xmlns:a16="http://schemas.microsoft.com/office/drawing/2014/main" val="10004"/>
                  </a:ext>
                </a:extLst>
              </a:tr>
              <a:tr h="702112">
                <a:tc>
                  <a:txBody>
                    <a:bodyPr/>
                    <a:lstStyle/>
                    <a:p>
                      <a:r>
                        <a:rPr lang="en-IN" sz="1200"/>
                        <a:t>Final Week</a:t>
                      </a:r>
                    </a:p>
                  </a:txBody>
                  <a:tcPr marL="91191" marR="91191" marT="45597" marB="45597"/>
                </a:tc>
                <a:tc>
                  <a:txBody>
                    <a:bodyPr/>
                    <a:lstStyle/>
                    <a:p>
                      <a:r>
                        <a:rPr lang="en-IN" sz="1200"/>
                        <a:t>Sep 29–30</a:t>
                      </a:r>
                    </a:p>
                  </a:txBody>
                  <a:tcPr marL="91191" marR="91191" marT="45597" marB="45597"/>
                </a:tc>
                <a:tc>
                  <a:txBody>
                    <a:bodyPr/>
                    <a:lstStyle/>
                    <a:p>
                      <a:r>
                        <a:rPr lang="en-US" sz="1200"/>
                        <a:t>Tristan Branch Merge &amp; Final Delivery</a:t>
                      </a:r>
                    </a:p>
                  </a:txBody>
                  <a:tcPr marL="91191" marR="91191" marT="45597" marB="45597"/>
                </a:tc>
                <a:tc>
                  <a:txBody>
                    <a:bodyPr/>
                    <a:lstStyle/>
                    <a:p>
                      <a:r>
                        <a:rPr lang="en-US" sz="1200"/>
                        <a:t>Replace main (TOT) → Tristan dev, validate CI/CD across all platforms</a:t>
                      </a:r>
                    </a:p>
                  </a:txBody>
                  <a:tcPr marL="91191" marR="91191" marT="45597" marB="45597"/>
                </a:tc>
                <a:tc>
                  <a:txBody>
                    <a:bodyPr/>
                    <a:lstStyle/>
                    <a:p>
                      <a:r>
                        <a:rPr lang="en-US" sz="1200"/>
                        <a:t>In progress</a:t>
                      </a:r>
                      <a:endParaRPr lang="en-US" sz="1200" dirty="0"/>
                    </a:p>
                  </a:txBody>
                  <a:tcPr marL="91191" marR="91191" marT="45597" marB="45597">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69142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0F4B-273A-0C00-AA6D-A187948E7F07}"/>
              </a:ext>
            </a:extLst>
          </p:cNvPr>
          <p:cNvSpPr>
            <a:spLocks noGrp="1"/>
          </p:cNvSpPr>
          <p:nvPr>
            <p:ph type="title"/>
          </p:nvPr>
        </p:nvSpPr>
        <p:spPr>
          <a:xfrm>
            <a:off x="629841" y="56213"/>
            <a:ext cx="5422438" cy="1486837"/>
          </a:xfrm>
        </p:spPr>
        <p:txBody>
          <a:bodyPr anchor="b">
            <a:normAutofit/>
          </a:bodyPr>
          <a:lstStyle/>
          <a:p>
            <a:r>
              <a:rPr lang="nn-NO" sz="3100" dirty="0"/>
              <a:t>Brickyard/Dover Platform - CI/CD Status</a:t>
            </a:r>
            <a:br>
              <a:rPr lang="nn-NO" sz="2200" dirty="0"/>
            </a:br>
            <a:endParaRPr lang="en-IN" sz="2200" dirty="0"/>
          </a:p>
        </p:txBody>
      </p:sp>
      <p:graphicFrame>
        <p:nvGraphicFramePr>
          <p:cNvPr id="15" name="Content Placeholder 3">
            <a:extLst>
              <a:ext uri="{FF2B5EF4-FFF2-40B4-BE49-F238E27FC236}">
                <a16:creationId xmlns:a16="http://schemas.microsoft.com/office/drawing/2014/main" id="{3B4AA4EC-0D02-BEEE-E48F-EB68CA07172D}"/>
              </a:ext>
            </a:extLst>
          </p:cNvPr>
          <p:cNvGraphicFramePr>
            <a:graphicFrameLocks noGrp="1"/>
          </p:cNvGraphicFramePr>
          <p:nvPr>
            <p:ph idx="1"/>
            <p:extLst>
              <p:ext uri="{D42A27DB-BD31-4B8C-83A1-F6EECF244321}">
                <p14:modId xmlns:p14="http://schemas.microsoft.com/office/powerpoint/2010/main" val="1309883463"/>
              </p:ext>
            </p:extLst>
          </p:nvPr>
        </p:nvGraphicFramePr>
        <p:xfrm>
          <a:off x="773482" y="1324627"/>
          <a:ext cx="4243191" cy="3071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541B0DD-D2B4-0A4E-CBA8-A22DD8137447}"/>
              </a:ext>
            </a:extLst>
          </p:cNvPr>
          <p:cNvPicPr>
            <a:picLocks noChangeAspect="1"/>
          </p:cNvPicPr>
          <p:nvPr/>
        </p:nvPicPr>
        <p:blipFill>
          <a:blip r:embed="rId7"/>
          <a:stretch>
            <a:fillRect/>
          </a:stretch>
        </p:blipFill>
        <p:spPr>
          <a:xfrm>
            <a:off x="5402720" y="397701"/>
            <a:ext cx="3312828" cy="4219975"/>
          </a:xfrm>
          <a:prstGeom prst="rect">
            <a:avLst/>
          </a:prstGeom>
        </p:spPr>
      </p:pic>
    </p:spTree>
    <p:extLst>
      <p:ext uri="{BB962C8B-B14F-4D97-AF65-F5344CB8AC3E}">
        <p14:creationId xmlns:p14="http://schemas.microsoft.com/office/powerpoint/2010/main" val="202682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CD9B-FA8C-D33B-88DA-40FDFCAF2180}"/>
              </a:ext>
            </a:extLst>
          </p:cNvPr>
          <p:cNvSpPr>
            <a:spLocks noGrp="1"/>
          </p:cNvSpPr>
          <p:nvPr>
            <p:ph type="title"/>
          </p:nvPr>
        </p:nvSpPr>
        <p:spPr>
          <a:xfrm>
            <a:off x="285750" y="228600"/>
            <a:ext cx="8577263" cy="387798"/>
          </a:xfrm>
        </p:spPr>
        <p:txBody>
          <a:bodyPr wrap="square">
            <a:normAutofit/>
          </a:bodyPr>
          <a:lstStyle/>
          <a:p>
            <a:r>
              <a:rPr lang="nn-NO" dirty="0">
                <a:solidFill>
                  <a:schemeClr val="bg2"/>
                </a:solidFill>
                <a:latin typeface="Aptos" panose="020B0004020202020204" pitchFamily="34" charset="0"/>
              </a:rPr>
              <a:t>Monitorning the Tristan and Email alerts</a:t>
            </a:r>
            <a:endParaRPr lang="en-US" dirty="0">
              <a:solidFill>
                <a:schemeClr val="bg2"/>
              </a:solidFill>
              <a:latin typeface="Aptos" panose="020B0004020202020204" pitchFamily="34" charset="0"/>
            </a:endParaRPr>
          </a:p>
        </p:txBody>
      </p:sp>
      <p:sp>
        <p:nvSpPr>
          <p:cNvPr id="4" name="Content Placeholder 3">
            <a:extLst>
              <a:ext uri="{FF2B5EF4-FFF2-40B4-BE49-F238E27FC236}">
                <a16:creationId xmlns:a16="http://schemas.microsoft.com/office/drawing/2014/main" id="{73465F4B-65BC-C273-C896-C2B99765D849}"/>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85750" y="971550"/>
            <a:ext cx="4057650" cy="3943350"/>
          </a:xfrm>
        </p:spPr>
        <p:txBody>
          <a:bodyPr>
            <a:normAutofit/>
          </a:bodyPr>
          <a:lstStyle/>
          <a:p>
            <a:pPr marL="0" indent="0">
              <a:spcBef>
                <a:spcPts val="2500"/>
              </a:spcBef>
              <a:buNone/>
            </a:pPr>
            <a:r>
              <a:rPr lang="en-IN" sz="1400" b="1" dirty="0"/>
              <a:t>Metrics Collection with Prometheus</a:t>
            </a:r>
          </a:p>
          <a:p>
            <a:pPr marL="0" lvl="1" indent="0">
              <a:buNone/>
            </a:pPr>
            <a:r>
              <a:rPr lang="en-IN" sz="1400" dirty="0"/>
              <a:t>Prometheus collects detailed metrics from Jenkins pipelines and infrastructure, enabling comprehensive monitoring.</a:t>
            </a:r>
          </a:p>
          <a:p>
            <a:pPr marL="0" indent="0">
              <a:spcBef>
                <a:spcPts val="2500"/>
              </a:spcBef>
              <a:buNone/>
            </a:pPr>
            <a:r>
              <a:rPr lang="en-IN" sz="1400" b="1" dirty="0"/>
              <a:t>Data Visualization Using Grafana</a:t>
            </a:r>
          </a:p>
          <a:p>
            <a:pPr marL="0" lvl="1" indent="0">
              <a:buNone/>
            </a:pPr>
            <a:r>
              <a:rPr lang="en-IN" sz="1400" dirty="0"/>
              <a:t>Grafana visualizes collected metrics with customizable dashboards for real-time insights and tracking key indicators.</a:t>
            </a:r>
          </a:p>
          <a:p>
            <a:pPr marL="0" indent="0">
              <a:spcBef>
                <a:spcPts val="2500"/>
              </a:spcBef>
              <a:buNone/>
            </a:pPr>
            <a:r>
              <a:rPr lang="en-IN" sz="1400" b="1" dirty="0"/>
              <a:t>Improved Monitoring and Notifications</a:t>
            </a:r>
          </a:p>
          <a:p>
            <a:pPr marL="0" lvl="1" indent="0">
              <a:buNone/>
            </a:pPr>
            <a:r>
              <a:rPr lang="en-IN" sz="1400" dirty="0"/>
              <a:t>Integration supports alerts and notifications for pipeline status, enhancing transparency and reducing downtime.</a:t>
            </a:r>
          </a:p>
        </p:txBody>
      </p:sp>
      <p:pic>
        <p:nvPicPr>
          <p:cNvPr id="5" name="Content Placeholder 4" descr="Scientists examines DNA models in modern Neurological Research Laboratory. Touch screens. Wearing clean suit and protective mask">
            <a:extLst>
              <a:ext uri="{FF2B5EF4-FFF2-40B4-BE49-F238E27FC236}">
                <a16:creationId xmlns:a16="http://schemas.microsoft.com/office/drawing/2014/main" id="{F1FEE6A5-E781-4115-85EB-FE3963C8C69F}"/>
              </a:ext>
            </a:extLst>
          </p:cNvPr>
          <p:cNvPicPr>
            <a:picLocks noGrp="1" noChangeAspect="1"/>
          </p:cNvPicPr>
          <p:nvPr>
            <p:ph sz="quarter" idx="14"/>
          </p:nvPr>
        </p:nvPicPr>
        <p:blipFill>
          <a:blip r:embed="rId3"/>
          <a:srcRect l="35267" r="6853"/>
          <a:stretch>
            <a:fillRect/>
          </a:stretch>
        </p:blipFill>
        <p:spPr>
          <a:xfrm>
            <a:off x="4800600" y="971550"/>
            <a:ext cx="4057650" cy="3678271"/>
          </a:xfrm>
          <a:prstGeom prst="rect">
            <a:avLst/>
          </a:prstGeom>
          <a:noFill/>
        </p:spPr>
      </p:pic>
    </p:spTree>
    <p:extLst>
      <p:ext uri="{BB962C8B-B14F-4D97-AF65-F5344CB8AC3E}">
        <p14:creationId xmlns:p14="http://schemas.microsoft.com/office/powerpoint/2010/main" val="1465530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82719-1733-8D7E-9A92-7A7FEDD1C9BD}"/>
              </a:ext>
            </a:extLst>
          </p:cNvPr>
          <p:cNvSpPr>
            <a:spLocks noGrp="1"/>
          </p:cNvSpPr>
          <p:nvPr>
            <p:ph type="title"/>
          </p:nvPr>
        </p:nvSpPr>
        <p:spPr>
          <a:xfrm>
            <a:off x="342900" y="1810011"/>
            <a:ext cx="3285204" cy="1352811"/>
          </a:xfrm>
        </p:spPr>
        <p:txBody>
          <a:bodyPr anchor="t">
            <a:normAutofit/>
          </a:bodyPr>
          <a:lstStyle/>
          <a:p>
            <a:pPr algn="ctr"/>
            <a:br>
              <a:rPr lang="en-IN" dirty="0"/>
            </a:br>
            <a:r>
              <a:rPr lang="en-IN" dirty="0"/>
              <a:t>Demo links</a:t>
            </a:r>
          </a:p>
        </p:txBody>
      </p:sp>
      <p:sp>
        <p:nvSpPr>
          <p:cNvPr id="12" name="Picture Placeholder 2">
            <a:extLst>
              <a:ext uri="{FF2B5EF4-FFF2-40B4-BE49-F238E27FC236}">
                <a16:creationId xmlns:a16="http://schemas.microsoft.com/office/drawing/2014/main" id="{B78CBB6D-C7CF-6158-7A18-0FE645FF587B}"/>
              </a:ext>
            </a:extLst>
          </p:cNvPr>
          <p:cNvSpPr>
            <a:spLocks noGrp="1"/>
          </p:cNvSpPr>
          <p:nvPr>
            <p:ph type="pic" sz="quarter" idx="13"/>
          </p:nvPr>
        </p:nvSpPr>
        <p:spPr>
          <a:xfrm>
            <a:off x="0" y="2282868"/>
            <a:ext cx="4188155" cy="2860632"/>
          </a:xfrm>
        </p:spPr>
        <p:txBody>
          <a:bodyPr/>
          <a:lstStyle/>
          <a:p>
            <a:endParaRPr lang="en-IN" dirty="0"/>
          </a:p>
        </p:txBody>
      </p:sp>
      <p:sp>
        <p:nvSpPr>
          <p:cNvPr id="10" name="Content Placeholder 2">
            <a:extLst>
              <a:ext uri="{FF2B5EF4-FFF2-40B4-BE49-F238E27FC236}">
                <a16:creationId xmlns:a16="http://schemas.microsoft.com/office/drawing/2014/main" id="{613E0B82-A264-4BA8-5C50-8E11B4BB210F}"/>
              </a:ext>
            </a:extLst>
          </p:cNvPr>
          <p:cNvSpPr>
            <a:spLocks noGrp="1"/>
          </p:cNvSpPr>
          <p:nvPr>
            <p:ph sz="quarter" idx="14"/>
          </p:nvPr>
        </p:nvSpPr>
        <p:spPr>
          <a:xfrm>
            <a:off x="4572000" y="342901"/>
            <a:ext cx="4189444" cy="4406504"/>
          </a:xfrm>
        </p:spPr>
        <p:txBody>
          <a:bodyPr>
            <a:normAutofit/>
          </a:bodyPr>
          <a:lstStyle/>
          <a:p>
            <a:r>
              <a:rPr lang="en-IN" dirty="0"/>
              <a:t>Bitbucket url:</a:t>
            </a:r>
          </a:p>
          <a:p>
            <a:r>
              <a:rPr lang="en-IN" dirty="0">
                <a:solidFill>
                  <a:schemeClr val="bg1"/>
                </a:solidFill>
              </a:rPr>
              <a:t>https://git.cpg.dell.com/projects/CDC/repos/ags_2024/browse</a:t>
            </a:r>
          </a:p>
          <a:p>
            <a:endParaRPr lang="en-IN" dirty="0"/>
          </a:p>
          <a:p>
            <a:r>
              <a:rPr lang="en-IN" dirty="0"/>
              <a:t>Jenkins CICD url:</a:t>
            </a:r>
          </a:p>
          <a:p>
            <a:r>
              <a:rPr lang="en-IN" dirty="0">
                <a:hlinkClick r:id="rId3"/>
              </a:rPr>
              <a:t>https://dcb.mcsgdevops.dell.com/view/AgS2024_CI/</a:t>
            </a:r>
            <a:endParaRPr lang="en-IN" dirty="0"/>
          </a:p>
          <a:p>
            <a:endParaRPr lang="en-IN" dirty="0"/>
          </a:p>
          <a:p>
            <a:r>
              <a:rPr lang="en-IN" dirty="0"/>
              <a:t>Grafana Dashboard:</a:t>
            </a:r>
          </a:p>
          <a:p>
            <a:r>
              <a:rPr lang="en-IN" dirty="0">
                <a:solidFill>
                  <a:schemeClr val="bg1"/>
                </a:solidFill>
              </a:rPr>
              <a:t>http://100.105.92.68:443/dashboards</a:t>
            </a:r>
          </a:p>
          <a:p>
            <a:endParaRPr lang="en-IN" dirty="0"/>
          </a:p>
        </p:txBody>
      </p:sp>
    </p:spTree>
    <p:extLst>
      <p:ext uri="{BB962C8B-B14F-4D97-AF65-F5344CB8AC3E}">
        <p14:creationId xmlns:p14="http://schemas.microsoft.com/office/powerpoint/2010/main" val="197519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91F0-E1CE-495D-86A1-65EF295910A0}"/>
              </a:ext>
            </a:extLst>
          </p:cNvPr>
          <p:cNvSpPr>
            <a:spLocks noGrp="1"/>
          </p:cNvSpPr>
          <p:nvPr>
            <p:ph type="ctrTitle"/>
          </p:nvPr>
        </p:nvSpPr>
        <p:spPr>
          <a:xfrm>
            <a:off x="285750" y="414337"/>
            <a:ext cx="8572500" cy="1495794"/>
          </a:xfrm>
        </p:spPr>
        <p:txBody>
          <a:bodyPr wrap="square" anchor="b">
            <a:normAutofit fontScale="90000"/>
          </a:bodyPr>
          <a:lstStyle/>
          <a:p>
            <a:r>
              <a:rPr lang="en-US" sz="4600" dirty="0"/>
              <a:t>Conclusion Summary: </a:t>
            </a:r>
            <a:br>
              <a:rPr lang="en-US" sz="4600" dirty="0"/>
            </a:br>
            <a:r>
              <a:rPr lang="en-US" sz="4600" dirty="0"/>
              <a:t>TRISTAN </a:t>
            </a:r>
            <a:r>
              <a:rPr lang="en-US" sz="4600" dirty="0" err="1"/>
              <a:t>AgS</a:t>
            </a:r>
            <a:r>
              <a:rPr lang="en-US" sz="4600" dirty="0"/>
              <a:t> 2024 CI/CD Delivery</a:t>
            </a:r>
            <a:endParaRPr lang="en-IN" sz="4600" dirty="0"/>
          </a:p>
        </p:txBody>
      </p:sp>
      <p:sp>
        <p:nvSpPr>
          <p:cNvPr id="3" name="Content Placeholder 2">
            <a:extLst>
              <a:ext uri="{FF2B5EF4-FFF2-40B4-BE49-F238E27FC236}">
                <a16:creationId xmlns:a16="http://schemas.microsoft.com/office/drawing/2014/main" id="{2E175E86-46F1-1E68-CDFE-C3E0D5BEAEF8}"/>
              </a:ext>
            </a:extLst>
          </p:cNvPr>
          <p:cNvSpPr>
            <a:spLocks noGrp="1"/>
          </p:cNvSpPr>
          <p:nvPr>
            <p:ph type="subTitle" idx="1"/>
          </p:nvPr>
        </p:nvSpPr>
        <p:spPr>
          <a:xfrm>
            <a:off x="285750" y="2057400"/>
            <a:ext cx="8572500" cy="1652666"/>
          </a:xfrm>
        </p:spPr>
        <p:txBody>
          <a:bodyPr>
            <a:normAutofit/>
          </a:bodyPr>
          <a:lstStyle/>
          <a:p>
            <a:pPr>
              <a:lnSpc>
                <a:spcPct val="90000"/>
              </a:lnSpc>
              <a:spcAft>
                <a:spcPts val="600"/>
              </a:spcAft>
            </a:pPr>
            <a:r>
              <a:rPr lang="en-US" sz="1700" dirty="0"/>
              <a:t>The CI/CD implementation for BIOS </a:t>
            </a:r>
            <a:r>
              <a:rPr lang="en-US" sz="1700" dirty="0" err="1"/>
              <a:t>AgS</a:t>
            </a:r>
            <a:r>
              <a:rPr lang="en-US" sz="1700" dirty="0"/>
              <a:t> 2024 is nearing completion, with Brickyard and Dover platforms finalized. Major milestones—such as repository setup, PR workflows, build pipeline, image signing, sanity tests, and alerting—have been successfully executed. Final delivery is planned for </a:t>
            </a:r>
            <a:r>
              <a:rPr lang="en-US" sz="1700" b="1" dirty="0"/>
              <a:t>September 30, 2025</a:t>
            </a:r>
            <a:r>
              <a:rPr lang="en-US" sz="1700" dirty="0"/>
              <a:t>, </a:t>
            </a:r>
            <a:endParaRPr lang="en-IN" sz="1700" dirty="0"/>
          </a:p>
        </p:txBody>
      </p:sp>
    </p:spTree>
    <p:extLst>
      <p:ext uri="{BB962C8B-B14F-4D97-AF65-F5344CB8AC3E}">
        <p14:creationId xmlns:p14="http://schemas.microsoft.com/office/powerpoint/2010/main" val="179255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536A0-254C-0700-FFE8-22A4DBD4745E}"/>
              </a:ext>
            </a:extLst>
          </p:cNvPr>
          <p:cNvSpPr>
            <a:spLocks noGrp="1"/>
          </p:cNvSpPr>
          <p:nvPr>
            <p:ph type="ctrTitle"/>
          </p:nvPr>
        </p:nvSpPr>
        <p:spPr>
          <a:xfrm>
            <a:off x="285750" y="414337"/>
            <a:ext cx="8572500" cy="1495794"/>
          </a:xfrm>
        </p:spPr>
        <p:txBody>
          <a:bodyPr wrap="square" anchor="b">
            <a:normAutofit/>
          </a:bodyPr>
          <a:lstStyle/>
          <a:p>
            <a:br>
              <a:rPr lang="en-US" sz="2600" dirty="0"/>
            </a:br>
            <a:r>
              <a:rPr lang="en-US" sz="2600" b="1" dirty="0"/>
              <a:t>Next Steps – TRISTAN </a:t>
            </a:r>
            <a:r>
              <a:rPr lang="en-US" sz="2600" b="1" dirty="0" err="1"/>
              <a:t>AgS</a:t>
            </a:r>
            <a:r>
              <a:rPr lang="en-US" sz="2600" b="1" dirty="0"/>
              <a:t> 2024 CI/CD Enhancements</a:t>
            </a:r>
            <a:br>
              <a:rPr lang="en-US" sz="2600" dirty="0"/>
            </a:br>
            <a:endParaRPr lang="en-IN" sz="2600" dirty="0"/>
          </a:p>
        </p:txBody>
      </p:sp>
      <p:sp>
        <p:nvSpPr>
          <p:cNvPr id="3" name="Content Placeholder 2">
            <a:extLst>
              <a:ext uri="{FF2B5EF4-FFF2-40B4-BE49-F238E27FC236}">
                <a16:creationId xmlns:a16="http://schemas.microsoft.com/office/drawing/2014/main" id="{B2B639D3-83CB-112E-07E5-A5628BF4CDE1}"/>
              </a:ext>
            </a:extLst>
          </p:cNvPr>
          <p:cNvSpPr>
            <a:spLocks noGrp="1"/>
          </p:cNvSpPr>
          <p:nvPr>
            <p:ph type="subTitle" idx="1"/>
          </p:nvPr>
        </p:nvSpPr>
        <p:spPr>
          <a:xfrm>
            <a:off x="285750" y="2057400"/>
            <a:ext cx="8572500" cy="1750102"/>
          </a:xfrm>
        </p:spPr>
        <p:txBody>
          <a:bodyPr>
            <a:normAutofit lnSpcReduction="10000"/>
          </a:bodyPr>
          <a:lstStyle/>
          <a:p>
            <a:pPr marL="285750" indent="-285750">
              <a:lnSpc>
                <a:spcPct val="90000"/>
              </a:lnSpc>
              <a:spcAft>
                <a:spcPts val="600"/>
              </a:spcAft>
              <a:buFont typeface="Arial" panose="020B0604020202020204" pitchFamily="34" charset="0"/>
              <a:buChar char="•"/>
            </a:pPr>
            <a:r>
              <a:rPr lang="en-US" dirty="0"/>
              <a:t>Migrate the complete </a:t>
            </a:r>
            <a:r>
              <a:rPr lang="en-US" b="1" dirty="0"/>
              <a:t>Tristan use case</a:t>
            </a:r>
            <a:r>
              <a:rPr lang="en-US" dirty="0"/>
              <a:t> from Jenkins to </a:t>
            </a:r>
            <a:r>
              <a:rPr lang="en-US" b="1" dirty="0"/>
              <a:t>GitHub Actions</a:t>
            </a:r>
          </a:p>
          <a:p>
            <a:pPr marL="285750" indent="-285750">
              <a:lnSpc>
                <a:spcPct val="90000"/>
              </a:lnSpc>
              <a:spcAft>
                <a:spcPts val="600"/>
              </a:spcAft>
              <a:buFont typeface="Arial" panose="020B0604020202020204" pitchFamily="34" charset="0"/>
              <a:buChar char="•"/>
            </a:pPr>
            <a:r>
              <a:rPr lang="en-US" dirty="0"/>
              <a:t>Implement CI/CD for </a:t>
            </a:r>
            <a:r>
              <a:rPr lang="en-US" b="1" dirty="0"/>
              <a:t>Tristan bundle</a:t>
            </a:r>
            <a:r>
              <a:rPr lang="en-US" dirty="0"/>
              <a:t>: EC, BIOS, and </a:t>
            </a:r>
            <a:r>
              <a:rPr lang="en-US" dirty="0" err="1"/>
              <a:t>cDRAC</a:t>
            </a:r>
            <a:endParaRPr lang="en-US" dirty="0"/>
          </a:p>
          <a:p>
            <a:pPr marL="285750" indent="-285750">
              <a:lnSpc>
                <a:spcPct val="90000"/>
              </a:lnSpc>
              <a:spcAft>
                <a:spcPts val="600"/>
              </a:spcAft>
              <a:buFont typeface="Arial" panose="020B0604020202020204" pitchFamily="34" charset="0"/>
              <a:buChar char="•"/>
            </a:pPr>
            <a:r>
              <a:rPr lang="en-US" dirty="0"/>
              <a:t>Integrate with </a:t>
            </a:r>
            <a:r>
              <a:rPr lang="en-US" b="1" dirty="0"/>
              <a:t>Black Duck</a:t>
            </a:r>
            <a:r>
              <a:rPr lang="en-US" dirty="0"/>
              <a:t> and </a:t>
            </a:r>
            <a:r>
              <a:rPr lang="en-US" b="1" dirty="0"/>
              <a:t>Coverity</a:t>
            </a:r>
            <a:r>
              <a:rPr lang="en-US" dirty="0"/>
              <a:t> for security and static analysis</a:t>
            </a:r>
          </a:p>
          <a:p>
            <a:pPr marL="285750" indent="-285750">
              <a:lnSpc>
                <a:spcPct val="90000"/>
              </a:lnSpc>
              <a:spcAft>
                <a:spcPts val="600"/>
              </a:spcAft>
              <a:buFont typeface="Arial" panose="020B0604020202020204" pitchFamily="34" charset="0"/>
              <a:buChar char="•"/>
            </a:pPr>
            <a:r>
              <a:rPr lang="en-US" dirty="0"/>
              <a:t>Develop an </a:t>
            </a:r>
            <a:r>
              <a:rPr lang="en-US" b="1" dirty="0"/>
              <a:t>automation framework</a:t>
            </a:r>
            <a:r>
              <a:rPr lang="en-US" dirty="0"/>
              <a:t> for security enhancements</a:t>
            </a:r>
          </a:p>
          <a:p>
            <a:pPr marL="285750" indent="-285750">
              <a:lnSpc>
                <a:spcPct val="90000"/>
              </a:lnSpc>
              <a:spcAft>
                <a:spcPts val="600"/>
              </a:spcAft>
              <a:buFont typeface="Arial" panose="020B0604020202020204" pitchFamily="34" charset="0"/>
              <a:buChar char="•"/>
            </a:pPr>
            <a:r>
              <a:rPr lang="en-US" dirty="0"/>
              <a:t>Explore </a:t>
            </a:r>
            <a:r>
              <a:rPr lang="en-US" b="1" dirty="0"/>
              <a:t>AI-driven approaches</a:t>
            </a:r>
            <a:r>
              <a:rPr lang="en-US" dirty="0"/>
              <a:t> to optimize CI/CD workflows</a:t>
            </a:r>
          </a:p>
          <a:p>
            <a:pPr>
              <a:lnSpc>
                <a:spcPct val="90000"/>
              </a:lnSpc>
              <a:spcAft>
                <a:spcPts val="600"/>
              </a:spcAft>
            </a:pPr>
            <a:endParaRPr lang="en-IN" sz="1100" dirty="0"/>
          </a:p>
        </p:txBody>
      </p:sp>
    </p:spTree>
    <p:extLst>
      <p:ext uri="{BB962C8B-B14F-4D97-AF65-F5344CB8AC3E}">
        <p14:creationId xmlns:p14="http://schemas.microsoft.com/office/powerpoint/2010/main" val="385006057"/>
      </p:ext>
    </p:extLst>
  </p:cSld>
  <p:clrMapOvr>
    <a:masterClrMapping/>
  </p:clrMapOvr>
</p:sld>
</file>

<file path=ppt/theme/theme1.xml><?xml version="1.0" encoding="utf-8"?>
<a:theme xmlns:a="http://schemas.openxmlformats.org/drawingml/2006/main" name="2020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2020 Dell Technologies PPT Template" id="{CE2A9F27-DA32-4238-859B-E48B3E8E7962}" vid="{522D2080-B2B9-45D5-879A-C9EAE48EF252}"/>
    </a:ext>
  </a:extLst>
</a:theme>
</file>

<file path=ppt/theme/theme2.xml><?xml version="1.0" encoding="utf-8"?>
<a:theme xmlns:a="http://schemas.openxmlformats.org/drawingml/2006/main" name="3_Dell 2020 WWLS 012819 ">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Dell Replica FRS">
      <a:majorFont>
        <a:latin typeface="Dell Replica"/>
        <a:ea typeface=""/>
        <a:cs typeface=""/>
      </a:majorFont>
      <a:minorFont>
        <a:latin typeface="Dell Replic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alpha val="38000"/>
          </a:schemeClr>
        </a:solidFill>
        <a:ln w="9525">
          <a:gradFill>
            <a:gsLst>
              <a:gs pos="0">
                <a:schemeClr val="accent1">
                  <a:lumMod val="5000"/>
                  <a:lumOff val="95000"/>
                  <a:alpha val="56000"/>
                </a:schemeClr>
              </a:gs>
              <a:gs pos="74000">
                <a:schemeClr val="accent1">
                  <a:lumMod val="45000"/>
                  <a:lumOff val="55000"/>
                </a:schemeClr>
              </a:gs>
              <a:gs pos="83000">
                <a:schemeClr val="accent1">
                  <a:lumMod val="45000"/>
                  <a:lumOff val="55000"/>
                </a:schemeClr>
              </a:gs>
              <a:gs pos="100000">
                <a:schemeClr val="bg1"/>
              </a:gs>
            </a:gsLst>
            <a:lin ang="5400000" scaled="1"/>
          </a:gradFill>
        </a:ln>
      </a:spPr>
      <a:bodyPr rtlCol="0" anchor="ctr"/>
      <a:lstStyle>
        <a:defPPr algn="ctr">
          <a:defRPr sz="1200" dirty="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2400" dirty="0" smtClean="0">
            <a:solidFill>
              <a:schemeClr val="tx2"/>
            </a:solidFill>
          </a:defRPr>
        </a:defPPr>
      </a:lstStyle>
    </a:txDef>
  </a:objectDefaults>
  <a:extraClrSchemeLst/>
  <a:extLst>
    <a:ext uri="{05A4C25C-085E-4340-85A3-A5531E510DB2}">
      <thm15:themeFamily xmlns:thm15="http://schemas.microsoft.com/office/thememl/2012/main" name="Dell_Tech_New_2008_ppt_template_internal.potx" id="{5FC214A2-141E-43BB-9FCF-BD0E7C86A4C8}" vid="{481A8D53-418B-4345-AE93-4B7E2D6E9193}"/>
    </a:ext>
  </a:extLst>
</a:theme>
</file>

<file path=ppt/theme/theme3.xml><?xml version="1.0" encoding="utf-8"?>
<a:theme xmlns:a="http://schemas.openxmlformats.org/drawingml/2006/main" name="438_blank">
  <a:themeElements>
    <a:clrScheme name="438_blank 1">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fontScheme name="Dell PPT">
      <a:majorFont>
        <a:latin typeface="Museo For Dell"/>
        <a:ea typeface="Museo For Dell"/>
        <a:cs typeface=""/>
      </a:majorFont>
      <a:minorFont>
        <a:latin typeface="Museo For Dell"/>
        <a:ea typeface="Museo For Del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TW" sz="2400" b="0" i="0" u="none" strike="noStrike" cap="none" normalizeH="0" baseline="0" smtClean="0">
            <a:ln>
              <a:noFill/>
            </a:ln>
            <a:solidFill>
              <a:schemeClr val="tx1"/>
            </a:solidFill>
            <a:effectLst/>
            <a:latin typeface="Arial" pitchFamily="34"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TW" sz="2400" b="0" i="0" u="none" strike="noStrike" cap="none" normalizeH="0" baseline="0" smtClean="0">
            <a:ln>
              <a:noFill/>
            </a:ln>
            <a:solidFill>
              <a:schemeClr val="tx1"/>
            </a:solidFill>
            <a:effectLst/>
            <a:latin typeface="Arial" pitchFamily="34" charset="0"/>
            <a:ea typeface="SimSun" pitchFamily="2" charset="-122"/>
          </a:defRPr>
        </a:defPPr>
      </a:lstStyle>
    </a:lnDef>
  </a:objectDefaults>
  <a:extraClrSchemeLst>
    <a:extraClrScheme>
      <a:clrScheme name="438_blank 1">
        <a:dk1>
          <a:srgbClr val="444444"/>
        </a:dk1>
        <a:lt1>
          <a:srgbClr val="0085C3"/>
        </a:lt1>
        <a:dk2>
          <a:srgbClr val="FFFFFF"/>
        </a:dk2>
        <a:lt2>
          <a:srgbClr val="000000"/>
        </a:lt2>
        <a:accent1>
          <a:srgbClr val="0085C3"/>
        </a:accent1>
        <a:accent2>
          <a:srgbClr val="7AB800"/>
        </a:accent2>
        <a:accent3>
          <a:srgbClr val="AAC2DE"/>
        </a:accent3>
        <a:accent4>
          <a:srgbClr val="393939"/>
        </a:accent4>
        <a:accent5>
          <a:srgbClr val="AAC2DE"/>
        </a:accent5>
        <a:accent6>
          <a:srgbClr val="6EA600"/>
        </a:accent6>
        <a:hlink>
          <a:srgbClr val="009BBB"/>
        </a:hlink>
        <a:folHlink>
          <a:srgbClr val="6E258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1D477AB6B27D4486B38F6CB6B6C20F" ma:contentTypeVersion="8" ma:contentTypeDescription="Create a new document." ma:contentTypeScope="" ma:versionID="fc2d21e9bd01b3c741bb9b8d70976a20">
  <xsd:schema xmlns:xsd="http://www.w3.org/2001/XMLSchema" xmlns:xs="http://www.w3.org/2001/XMLSchema" xmlns:p="http://schemas.microsoft.com/office/2006/metadata/properties" xmlns:ns2="3f66ef14-3cd4-4f49-8603-10167a43f076" xmlns:ns3="cd445b31-8c0b-4131-914e-32bed679fb82" targetNamespace="http://schemas.microsoft.com/office/2006/metadata/properties" ma:root="true" ma:fieldsID="cc1ce647d4c8b4792e703a6d9d611f4e" ns2:_="" ns3:_="">
    <xsd:import namespace="3f66ef14-3cd4-4f49-8603-10167a43f076"/>
    <xsd:import namespace="cd445b31-8c0b-4131-914e-32bed679fb8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66ef14-3cd4-4f49-8603-10167a43f0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445b31-8c0b-4131-914e-32bed679fb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cd445b31-8c0b-4131-914e-32bed679fb82">
      <UserInfo>
        <DisplayName>CSG Platform Software G2S Members</DisplayName>
        <AccountId>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5BE46C-474C-43A6-AAEC-643726819482}">
  <ds:schemaRefs>
    <ds:schemaRef ds:uri="3f66ef14-3cd4-4f49-8603-10167a43f076"/>
    <ds:schemaRef ds:uri="cd445b31-8c0b-4131-914e-32bed679fb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EA217EB-5253-4448-8AA4-2182A6A0B3AC}">
  <ds:schemaRefs>
    <ds:schemaRef ds:uri="2ceb52c0-65d3-4473-81c2-c25593e479f3"/>
    <ds:schemaRef ds:uri="c1d8c833-9261-46f0-a5ea-5ca9d647f76d"/>
    <ds:schemaRef ds:uri="cd445b31-8c0b-4131-914e-32bed679fb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4886ADC-36A5-47D7-AD39-CC653C3684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2020 Dell Technologies PPT Template</Template>
  <TotalTime>795</TotalTime>
  <Words>773</Words>
  <Application>Microsoft Office PowerPoint</Application>
  <PresentationFormat>On-screen Show (16:9)</PresentationFormat>
  <Paragraphs>80</Paragraphs>
  <Slides>10</Slides>
  <Notes>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10</vt:i4>
      </vt:variant>
    </vt:vector>
  </HeadingPairs>
  <TitlesOfParts>
    <vt:vector size="21" baseType="lpstr">
      <vt:lpstr>Museo For Dell</vt:lpstr>
      <vt:lpstr>Museo Sans For Dell</vt:lpstr>
      <vt:lpstr>Aptos</vt:lpstr>
      <vt:lpstr>Aptos Display</vt:lpstr>
      <vt:lpstr>Arial</vt:lpstr>
      <vt:lpstr>Calibri</vt:lpstr>
      <vt:lpstr>Wingdings</vt:lpstr>
      <vt:lpstr>2020 Dell Tech template</vt:lpstr>
      <vt:lpstr>3_Dell 2020 WWLS 012819 </vt:lpstr>
      <vt:lpstr>438_blank</vt:lpstr>
      <vt:lpstr>Office Theme</vt:lpstr>
      <vt:lpstr>CI/CD Roadmap – TRISTAN AgS 2024   Strategic plan for seamless software delivery automation </vt:lpstr>
      <vt:lpstr>Agenda</vt:lpstr>
      <vt:lpstr>CI/CD Roadmap Overview</vt:lpstr>
      <vt:lpstr>TRISTAN AgS 2024 CI/CD Milestone Timeline – September 2025</vt:lpstr>
      <vt:lpstr>Brickyard/Dover Platform - CI/CD Status </vt:lpstr>
      <vt:lpstr>Monitorning the Tristan and Email alerts</vt:lpstr>
      <vt:lpstr> Demo links</vt:lpstr>
      <vt:lpstr>Conclusion Summary:  TRISTAN AgS 2024 CI/CD Delivery</vt:lpstr>
      <vt:lpstr> Next Steps – TRISTAN AgS 2024 CI/CD Enhancements </vt:lpstr>
      <vt:lpstr>PowerPoint Presentation</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1</dc:title>
  <dc:creator>Richard_Tonry@Dell.com</dc:creator>
  <cp:lastModifiedBy>Ganesan, Thangasamy</cp:lastModifiedBy>
  <cp:revision>21</cp:revision>
  <cp:lastPrinted>2018-09-10T14:53:10Z</cp:lastPrinted>
  <dcterms:created xsi:type="dcterms:W3CDTF">2020-05-29T12:44:04Z</dcterms:created>
  <dcterms:modified xsi:type="dcterms:W3CDTF">2025-09-25T15:31:29Z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0x010100121D477AB6B27D4486B38F6CB6B6C20F</vt:lpwstr>
  </property>
  <property fmtid="{D5CDD505-2E9C-101B-9397-08002B2CF9AE}" pid="3" name="MSIP_Label_77c89b32-9ea6-4751-a5b4-31f15d8c6655_Enabled">
    <vt:lpwstr>True</vt:lpwstr>
  </property>
  <property fmtid="{D5CDD505-2E9C-101B-9397-08002B2CF9AE}" pid="4" name="MSIP_Label_77c89b32-9ea6-4751-a5b4-31f15d8c6655_SiteId">
    <vt:lpwstr>945c199a-83a2-4e80-9f8c-5a91be5752dd</vt:lpwstr>
  </property>
  <property fmtid="{D5CDD505-2E9C-101B-9397-08002B2CF9AE}" pid="5" name="MSIP_Label_77c89b32-9ea6-4751-a5b4-31f15d8c6655_Owner">
    <vt:lpwstr>Richard_Tonry@dell.com</vt:lpwstr>
  </property>
  <property fmtid="{D5CDD505-2E9C-101B-9397-08002B2CF9AE}" pid="6" name="MSIP_Label_77c89b32-9ea6-4751-a5b4-31f15d8c6655_SetDate">
    <vt:lpwstr>2021-06-11T14:20:20.4849221Z</vt:lpwstr>
  </property>
  <property fmtid="{D5CDD505-2E9C-101B-9397-08002B2CF9AE}" pid="7" name="MSIP_Label_77c89b32-9ea6-4751-a5b4-31f15d8c6655_Name">
    <vt:lpwstr>Restricted</vt:lpwstr>
  </property>
  <property fmtid="{D5CDD505-2E9C-101B-9397-08002B2CF9AE}" pid="8" name="MSIP_Label_77c89b32-9ea6-4751-a5b4-31f15d8c6655_Application">
    <vt:lpwstr>Microsoft Azure Information Protection</vt:lpwstr>
  </property>
  <property fmtid="{D5CDD505-2E9C-101B-9397-08002B2CF9AE}" pid="9" name="MSIP_Label_77c89b32-9ea6-4751-a5b4-31f15d8c6655_ActionId">
    <vt:lpwstr>035d57ab-d014-48a7-ba45-9c4cc9b5c9f8</vt:lpwstr>
  </property>
  <property fmtid="{D5CDD505-2E9C-101B-9397-08002B2CF9AE}" pid="10" name="MSIP_Label_77c89b32-9ea6-4751-a5b4-31f15d8c6655_Extended_MSFT_Method">
    <vt:lpwstr>Manual</vt:lpwstr>
  </property>
  <property fmtid="{D5CDD505-2E9C-101B-9397-08002B2CF9AE}" pid="11" name="MSIP_Label_c6a92900-baee-4b44-8e07-37d659877869_Enabled">
    <vt:lpwstr>True</vt:lpwstr>
  </property>
  <property fmtid="{D5CDD505-2E9C-101B-9397-08002B2CF9AE}" pid="12" name="MSIP_Label_c6a92900-baee-4b44-8e07-37d659877869_SiteId">
    <vt:lpwstr>945c199a-83a2-4e80-9f8c-5a91be5752dd</vt:lpwstr>
  </property>
  <property fmtid="{D5CDD505-2E9C-101B-9397-08002B2CF9AE}" pid="13" name="MSIP_Label_c6a92900-baee-4b44-8e07-37d659877869_Owner">
    <vt:lpwstr>Richard_Tonry@dell.com</vt:lpwstr>
  </property>
  <property fmtid="{D5CDD505-2E9C-101B-9397-08002B2CF9AE}" pid="14" name="MSIP_Label_c6a92900-baee-4b44-8e07-37d659877869_SetDate">
    <vt:lpwstr>2021-06-11T14:20:20.4849221Z</vt:lpwstr>
  </property>
  <property fmtid="{D5CDD505-2E9C-101B-9397-08002B2CF9AE}" pid="15" name="MSIP_Label_c6a92900-baee-4b44-8e07-37d659877869_Name">
    <vt:lpwstr>Visual Marking</vt:lpwstr>
  </property>
  <property fmtid="{D5CDD505-2E9C-101B-9397-08002B2CF9AE}" pid="16" name="MSIP_Label_c6a92900-baee-4b44-8e07-37d659877869_Application">
    <vt:lpwstr>Microsoft Azure Information Protection</vt:lpwstr>
  </property>
  <property fmtid="{D5CDD505-2E9C-101B-9397-08002B2CF9AE}" pid="17" name="MSIP_Label_c6a92900-baee-4b44-8e07-37d659877869_ActionId">
    <vt:lpwstr>035d57ab-d014-48a7-ba45-9c4cc9b5c9f8</vt:lpwstr>
  </property>
  <property fmtid="{D5CDD505-2E9C-101B-9397-08002B2CF9AE}" pid="18" name="MSIP_Label_c6a92900-baee-4b44-8e07-37d659877869_Parent">
    <vt:lpwstr>77c89b32-9ea6-4751-a5b4-31f15d8c6655</vt:lpwstr>
  </property>
  <property fmtid="{D5CDD505-2E9C-101B-9397-08002B2CF9AE}" pid="19" name="MSIP_Label_c6a92900-baee-4b44-8e07-37d659877869_Extended_MSFT_Method">
    <vt:lpwstr>Manual</vt:lpwstr>
  </property>
  <property fmtid="{D5CDD505-2E9C-101B-9397-08002B2CF9AE}" pid="20" name="aiplabel">
    <vt:lpwstr>Restricted Visual Marking</vt:lpwstr>
  </property>
</Properties>
</file>